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2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AA1E-444B-4D5B-BE6B-999FE06FB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018B9C-929A-4CFD-9F19-7E730B3D6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81B73-74A0-4171-A8B2-84F03D148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3DE35-42BC-4A77-9ECB-567CFA705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4369D-DBAD-4604-A6FB-00443DC2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2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AD439-C3F8-4440-8EAB-20D9B8CF5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28F00-6D19-4BB6-A4C1-3D92AFDD1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BE317-F672-47FE-9375-0341DD885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58827-6EB7-43A7-AADD-881CA1318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D2B7A-E344-40A5-BF15-65DF0F47B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27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D7230-E8E5-4838-AA71-42CC90118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FCC89-44D1-46FD-B2F2-A16EF862B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0CA0E-C4B8-4961-AAEC-ADF1A6A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05CC7-BEEF-493F-90A0-0AB2C0C4C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C9788-AFE0-4299-9D85-E18A141D5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5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CAB1-9A42-455E-B1F0-3911FF50F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39E3D-49E1-49BA-8FC5-54C378A32D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2C0BC3-414C-4FDE-BC16-BB24918F9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8BCA3D-6B26-4A67-8ABA-A27207E0F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80B70-2A50-42D0-BCFA-8E96DA60F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99743-4FDA-4C5B-8333-06638EF12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7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8B28E-D1B1-46F2-BD77-47D735FFA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C21B5-B0D2-4987-A615-565589FA4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4A5A2-C318-4BDC-80D5-54AF92E294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9B3E0C-E4EA-47B8-9476-B29ADDA93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2791F1-E5A2-4FBD-B1A8-6879B15222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E51D52-3363-470E-A3A1-2AD8CA8A0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752178-3E60-4F5D-8204-C968E06E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C3022E-7B6B-4350-8C30-B039E83E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4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BFE90-7DA7-44D0-BD47-1A563D73C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12CBE-74C2-45E0-993C-29D7C4C9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20CFA-2F48-4703-85D9-E15DF51E1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44A7A2-8FE0-48DF-8C55-40FFF2752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74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ADA2E9-C113-4D07-AB4E-703A4E5D5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8071A6-16BF-4769-A5E1-C0B0F2BF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D0865-F3C6-4DC6-9EFA-B5A31C3FC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67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79921-9667-40E4-868C-BEFC47C99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55AB-A4A5-4429-A201-F01D26108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A4F1C-7A86-4BAF-B02F-AC8DA2CB5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13F6A-3434-4546-9B12-2BF65970F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BE625-CDBC-4F20-B1A0-2853F4EBE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47EF9-7948-4210-9FCE-9AC16D55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703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F908-DA3A-4972-B20D-8E70861BE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0E16FD-02E1-415B-9C7C-408FE43B3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F8D4D-40B4-4DF9-A2E1-30A938CE4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EDFBDE-19F1-406B-B392-13817A14A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18E495-E151-4525-A073-B80F69DD8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AAD0C-2AEC-4193-94BF-28D8E810A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9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E9E12-874D-4705-83EC-EDCF592B2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5769B1-012B-4AEB-AE5E-560DB619C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A650D-4FE8-4D7C-81DC-0EB62BBB9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D3E15-D45F-4663-A197-128CB5BF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7A8E9-062E-4030-9E50-7FB147E2B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4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8A8F5E-3274-4E8C-927A-A0602E8538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306AB2-8039-4A4C-A1A9-61A113C64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935B0-C9FE-401C-A60B-0549FB15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7E6A5-1A47-4470-A22A-9F7BD3971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00FD4-9ADE-4300-A4C7-E3A31F4AB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8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7D668A-554E-4246-BFFC-13C4601E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4621-6FAF-4CF2-B3F7-AE3388EB0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6417D-5CB6-4F37-8649-7DBDC94F98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71697-CE7D-4E63-BAB4-DB76979423FF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95A52-C99E-4E2E-BA93-A7A5D6A9A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C4799-CF0C-48F9-839D-EEC9AD95E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75122-9912-46E1-9A3A-488A4F3EF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053809-1CB1-4F8B-82A2-A21905E5D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2" y="244792"/>
            <a:ext cx="11039475" cy="6276975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31A111CC-3E2C-40A0-B478-5AB7E6F7213D}"/>
              </a:ext>
            </a:extLst>
          </p:cNvPr>
          <p:cNvSpPr/>
          <p:nvPr/>
        </p:nvSpPr>
        <p:spPr>
          <a:xfrm>
            <a:off x="7806690" y="24041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47C2BE-F9EF-4A26-9F35-7DF8548FE992}"/>
              </a:ext>
            </a:extLst>
          </p:cNvPr>
          <p:cNvSpPr txBox="1"/>
          <p:nvPr/>
        </p:nvSpPr>
        <p:spPr>
          <a:xfrm>
            <a:off x="8903970" y="355710"/>
            <a:ext cx="138691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Logo missing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980E175E-3BD9-42AA-B8FD-FD20E60E0B37}"/>
              </a:ext>
            </a:extLst>
          </p:cNvPr>
          <p:cNvSpPr/>
          <p:nvPr/>
        </p:nvSpPr>
        <p:spPr>
          <a:xfrm>
            <a:off x="8295894" y="224447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A85C76-5060-4492-BAFF-5CA511E04C6F}"/>
              </a:ext>
            </a:extLst>
          </p:cNvPr>
          <p:cNvSpPr txBox="1"/>
          <p:nvPr/>
        </p:nvSpPr>
        <p:spPr>
          <a:xfrm>
            <a:off x="9444990" y="2351006"/>
            <a:ext cx="129715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Pics missing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9D9F95-06EA-4634-9284-699144A87897}"/>
              </a:ext>
            </a:extLst>
          </p:cNvPr>
          <p:cNvSpPr txBox="1"/>
          <p:nvPr/>
        </p:nvSpPr>
        <p:spPr>
          <a:xfrm>
            <a:off x="2994660" y="3657600"/>
            <a:ext cx="200266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Change to 25.50 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455167-FFA9-41F2-B732-7BBD36FAEE0D}"/>
              </a:ext>
            </a:extLst>
          </p:cNvPr>
          <p:cNvSpPr txBox="1"/>
          <p:nvPr/>
        </p:nvSpPr>
        <p:spPr>
          <a:xfrm>
            <a:off x="7783766" y="3657600"/>
            <a:ext cx="200266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Change to 25.50 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E658EB-C317-48C3-AE55-C04E7F46D580}"/>
              </a:ext>
            </a:extLst>
          </p:cNvPr>
          <p:cNvSpPr txBox="1"/>
          <p:nvPr/>
        </p:nvSpPr>
        <p:spPr>
          <a:xfrm>
            <a:off x="7912720" y="5209020"/>
            <a:ext cx="427928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Update Links:  </a:t>
            </a:r>
          </a:p>
          <a:p>
            <a:r>
              <a:rPr lang="en-US" sz="1000" dirty="0"/>
              <a:t>Shortcut to video tutorials on website</a:t>
            </a:r>
          </a:p>
          <a:p>
            <a:r>
              <a:rPr lang="en-US" sz="1000" dirty="0"/>
              <a:t>Must keep SPC form link</a:t>
            </a:r>
          </a:p>
          <a:p>
            <a:r>
              <a:rPr lang="en-US" sz="1000" dirty="0"/>
              <a:t>Add new Welcome Guide (remove punchout version we consolidated into 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98D4C-9C7F-4108-B31A-A7BF527C8A1F}"/>
              </a:ext>
            </a:extLst>
          </p:cNvPr>
          <p:cNvSpPr txBox="1"/>
          <p:nvPr/>
        </p:nvSpPr>
        <p:spPr>
          <a:xfrm>
            <a:off x="3463298" y="5501359"/>
            <a:ext cx="3695072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Would like to add:</a:t>
            </a:r>
          </a:p>
          <a:p>
            <a:r>
              <a:rPr lang="en-US" sz="1000" b="1" dirty="0"/>
              <a:t>Billing Support</a:t>
            </a:r>
            <a:r>
              <a:rPr lang="en-US" sz="1000" dirty="0"/>
              <a:t>: </a:t>
            </a:r>
          </a:p>
          <a:p>
            <a:r>
              <a:rPr lang="en-US" sz="1000" dirty="0"/>
              <a:t>apbillingsupport@officedepot.com/ 800-721-6592</a:t>
            </a:r>
          </a:p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A00AF45-CEF7-4BB4-B218-125F5D604F86}"/>
              </a:ext>
            </a:extLst>
          </p:cNvPr>
          <p:cNvCxnSpPr>
            <a:cxnSpLocks/>
          </p:cNvCxnSpPr>
          <p:nvPr/>
        </p:nvCxnSpPr>
        <p:spPr>
          <a:xfrm>
            <a:off x="651510" y="6343650"/>
            <a:ext cx="46863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853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53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Herder</dc:creator>
  <cp:lastModifiedBy>Heather Grass</cp:lastModifiedBy>
  <cp:revision>5</cp:revision>
  <dcterms:created xsi:type="dcterms:W3CDTF">2018-06-12T21:45:01Z</dcterms:created>
  <dcterms:modified xsi:type="dcterms:W3CDTF">2018-06-25T15:37:43Z</dcterms:modified>
</cp:coreProperties>
</file>