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69AD8-8776-4411-BE32-435775E06975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078F0-CCC6-4E44-A49A-6E3C22AE50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919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CD2AB7-8C18-4083-B3D7-0F32317044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0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8F417-E13E-4777-A86F-31BCDF33D3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B84DCC-A28D-4D56-B25E-C875BF8E2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22D5C-59E0-4A13-8B66-0F57238E7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6C631-7AFC-4C0A-A72D-34DC06579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3F507-EB93-4026-B450-C86A9C207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9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E19F6-131E-4486-8636-13F5AB4DC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C690A-C7E9-4EE6-81AD-68853A4F7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02159-23E7-45EA-BF8D-A1D57422C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E04BB-A5D2-4540-8416-62CDB7B71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C6097-7FB8-469F-8CC4-136F4C0F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70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F027-EEA0-4526-9912-D359691CD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379CF-61C6-49D2-8CE2-0C2F603B7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9F82E-1496-4459-9889-2592B79C9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589D5-D89C-4C21-8EDE-E674307BE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CC03C-B0A3-4867-875F-AE146A70F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4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0F9D2-BACB-4B48-86F9-0D7FAC5E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0E903-76EE-42BF-B21B-92D0F475F1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654A6-FBE0-437D-8D51-5A1F72032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F3D59-6413-4352-B6A7-9370ACAC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A4563-4DDF-4B66-831A-28A476202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864D4-0A7A-4462-A604-4FF4BC04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11A1C-C1D1-40CC-8116-B3BB4A2D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CF1B68-1146-4682-9140-9C1752337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61F70-340F-4EBF-BE82-0191E704C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4E1D30-6DD7-4848-A11D-325D4BB8B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EF9BBA-EA9E-4EE5-A550-F4A02FA7E8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2F1492-00B7-4669-AC65-46EB1F350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5E909D-BDDF-448E-A4D1-46D6F296A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9C1470-B842-4FA5-B41F-0FD1BE191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54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C5B39-48EB-4709-A3DD-7CA4D3AD9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4A72D6-555D-401A-9E22-15EF6E224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3926C6-863A-4594-ABAD-6048F9AE4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36CED5-CD7A-4F08-83C6-97E3F93AE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6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F39B8-6A1B-423C-B550-B8F58E917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E5282D-FB12-4467-A3D7-7814F175E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83C8F-8702-45C9-87DC-56D52797D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80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2C108-95AD-43EF-A104-D40CC4221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DCEE3-E713-49BD-969C-7AF7A4328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6CF2E-E3CF-4EC1-B56E-EDA6A8766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173DD-6B91-4ED6-AB8A-A0F3BB6E1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109B3-04D7-4C85-96F0-B7462FFA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A510F-D31C-4316-AFCB-8A81E501B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2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8561-0D94-4532-88B8-53A95701C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1A39DD-1AED-43FE-B0FF-B8C4B24E04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48B8B-F324-4667-8DA8-59B5A1FDB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B9AB9-32F0-45E8-853A-6818E8993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5A62CA-AF62-45E5-A9CC-7DBBFCD94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588CF-7706-489A-A3E9-68AA9EBE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5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5C4B-3D1A-4401-BE2B-5F7E34C6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E60293-F90A-4A03-B996-D6A4F3AFF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37690C-9B92-4738-8DDA-4E84374AA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2682-307F-4870-A31E-32AD7765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15AD0-967B-4ECB-9E31-7503AB9C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84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66C9AE-81E6-475F-A9E8-3CDA60BCB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C66A0A-83F9-4EC1-BB6A-709721AC5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93A2-7731-416A-939E-C672FC1A0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0C3CB-EEAB-4A9A-BFBC-2A358D053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944C7-C3D8-419B-8459-9A0D9C41C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56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90" y="1590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think-cell Slide" r:id="rId4" imgW="470" imgH="469" progId="TCLayout.ActiveDocument.1">
                  <p:embed/>
                </p:oleObj>
              </mc:Choice>
              <mc:Fallback>
                <p:oleObj name="think-cell Slide" r:id="rId4" imgW="470" imgH="469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0CBDC3A-D49F-4631-A8C7-55D59B33E5F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618264" y="905620"/>
            <a:ext cx="11095933" cy="554102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6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501"/>
            </a:lvl2pPr>
            <a:lvl3pPr>
              <a:defRPr sz="3201"/>
            </a:lvl3pPr>
            <a:lvl4pPr>
              <a:defRPr sz="2901"/>
            </a:lvl4pPr>
            <a:lvl5pPr>
              <a:defRPr sz="270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0761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1988B6-8C95-4138-BFFF-ED5295614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77D58-099A-4E7C-847A-4B1E33ABB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D7AB2-BC16-4230-B2D4-7EC7A7C4B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3E7BC-3FF9-403A-BB06-62E1E786DC58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46C2C-4696-4A0F-B17E-66BEBD2B8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8D9A67-6EE7-40DE-81FF-C00F1C8DF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88D54-DD17-447A-A7AE-610442686B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64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CAC054-4D72-4521-B1DA-22F7B221E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CBDC3A-D49F-4631-A8C7-55D59B33E5FA}" type="slidenum">
              <a:rPr kumimoji="0" lang="en-US" sz="1002" b="0" i="0" u="none" strike="noStrike" kern="1200" cap="none" spc="0" normalizeH="0" baseline="0" noProof="0" smtClean="0">
                <a:ln>
                  <a:noFill/>
                </a:ln>
                <a:solidFill>
                  <a:srgbClr val="37393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02" b="0" i="0" u="none" strike="noStrike" kern="1200" cap="none" spc="0" normalizeH="0" baseline="0" noProof="0" dirty="0">
              <a:ln>
                <a:noFill/>
              </a:ln>
              <a:solidFill>
                <a:srgbClr val="37393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E5353-7D54-4181-A774-D100E078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081" y="137160"/>
            <a:ext cx="11097303" cy="558149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CORPORATE: Core and Extended List of Items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214119"/>
              </p:ext>
            </p:extLst>
          </p:nvPr>
        </p:nvGraphicFramePr>
        <p:xfrm>
          <a:off x="420414" y="755009"/>
          <a:ext cx="10294148" cy="5906876"/>
        </p:xfrm>
        <a:graphic>
          <a:graphicData uri="http://schemas.openxmlformats.org/drawingml/2006/table">
            <a:tbl>
              <a:tblPr/>
              <a:tblGrid>
                <a:gridCol w="2927782">
                  <a:extLst>
                    <a:ext uri="{9D8B030D-6E8A-4147-A177-3AD203B41FA5}">
                      <a16:colId xmlns:a16="http://schemas.microsoft.com/office/drawing/2014/main" val="3177541784"/>
                    </a:ext>
                  </a:extLst>
                </a:gridCol>
                <a:gridCol w="2272926">
                  <a:extLst>
                    <a:ext uri="{9D8B030D-6E8A-4147-A177-3AD203B41FA5}">
                      <a16:colId xmlns:a16="http://schemas.microsoft.com/office/drawing/2014/main" val="1879367434"/>
                    </a:ext>
                  </a:extLst>
                </a:gridCol>
                <a:gridCol w="5093440">
                  <a:extLst>
                    <a:ext uri="{9D8B030D-6E8A-4147-A177-3AD203B41FA5}">
                      <a16:colId xmlns:a16="http://schemas.microsoft.com/office/drawing/2014/main" val="1929611214"/>
                    </a:ext>
                  </a:extLst>
                </a:gridCol>
              </a:tblGrid>
              <a:tr h="329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Item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Type of Item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Stocking Location </a:t>
                      </a:r>
                      <a:b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(ALL managed by RICOH)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50587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  Black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113919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  Blue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874720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  Red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320692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Highlighters – Yellow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714611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Tablet 8.5” x 11”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2661060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Clorox Wipes &amp; Screen Wipes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 &amp; Common Areas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891201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Hand Sanitizer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 &amp; Common Areas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5203524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Kleenex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  &amp; Common Areas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812435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Dry Erase Marker Kit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0879313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White Board Spray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Cabinet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570099"/>
                  </a:ext>
                </a:extLst>
              </a:tr>
              <a:tr h="2398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Staples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Printer/Copier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885770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Printer/Copier Area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044354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Tape Dispensers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Printer/Copier Area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7543851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Staple Removers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Printer/Copier Area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365548"/>
                  </a:ext>
                </a:extLst>
              </a:tr>
              <a:tr h="239865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 Paper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Printer/Copier Area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392574"/>
                  </a:ext>
                </a:extLst>
              </a:tr>
              <a:tr h="239865"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Post-It Notes 3</a:t>
                      </a:r>
                      <a:r>
                        <a:rPr lang="en-US" sz="1500" b="0" i="0" u="none" strike="noStrike" baseline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 x 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Ricoh Document Center - Employee request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710120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Highlighters (10 pack)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Ricoh Document Center - Employee request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960757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Binder Clips Large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Ricoh Document Center - Employee request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6548311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Binder Clips Medium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Ricoh Document Center - Employee request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031526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Binder Clips Small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Ricoh Document Center - Employee request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1088436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Battery AA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Ricoh Document Center - Employee request - Signature required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532551"/>
                  </a:ext>
                </a:extLst>
              </a:tr>
              <a:tr h="244139">
                <a:tc>
                  <a:txBody>
                    <a:bodyPr/>
                    <a:lstStyle/>
                    <a:p>
                      <a:pPr algn="l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Battery AAA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Extended Core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35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Ricoh Document Center - Employee request - Signature required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8157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9276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192</Words>
  <Application>Microsoft Office PowerPoint</Application>
  <PresentationFormat>Widescreen</PresentationFormat>
  <Paragraphs>72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think-cell Slide</vt:lpstr>
      <vt:lpstr>CORPORATE: Core and Extended List of Items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CORPORATE: Core and Extended List of Items</dc:title>
  <dc:creator>Buckner, Michael</dc:creator>
  <cp:lastModifiedBy>Patti Paul</cp:lastModifiedBy>
  <cp:revision>6</cp:revision>
  <dcterms:created xsi:type="dcterms:W3CDTF">2018-07-11T13:03:23Z</dcterms:created>
  <dcterms:modified xsi:type="dcterms:W3CDTF">2019-01-31T20:48:51Z</dcterms:modified>
</cp:coreProperties>
</file>