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68" r:id="rId3"/>
    <p:sldMasterId id="2147483780" r:id="rId4"/>
    <p:sldMasterId id="2147483792" r:id="rId5"/>
  </p:sldMasterIdLst>
  <p:notesMasterIdLst>
    <p:notesMasterId r:id="rId15"/>
  </p:notesMasterIdLst>
  <p:sldIdLst>
    <p:sldId id="256" r:id="rId6"/>
    <p:sldId id="257" r:id="rId7"/>
    <p:sldId id="266" r:id="rId8"/>
    <p:sldId id="261" r:id="rId9"/>
    <p:sldId id="267" r:id="rId10"/>
    <p:sldId id="268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11198E-4E7F-49B2-87B7-753241DDD0B9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9BD1C-24CC-4557-AEB3-B45BBB146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96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5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154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EC6F6-3803-413A-9F33-8C5130A6CE0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00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87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1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0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7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781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88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49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9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58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807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390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02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89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71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73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76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83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263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29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0335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9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3813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50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090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581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399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215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870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50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1025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8694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3775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6517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73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629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3308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374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7599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756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8157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80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0852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00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CAE71EF-8E02-4C55-A18C-7103533850AD}" type="datetimeFigureOut">
              <a:rPr lang="en-US" smtClean="0"/>
              <a:t>8/19/2020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1CE487E-1AF8-451F-9BFA-2E586E64E7B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72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7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86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F318-0BD0-4764-890A-EDEEC3BE44E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8/19/2020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C741D-D415-4385-8DE4-D7835538E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4" Type="http://schemas.openxmlformats.org/officeDocument/2006/relationships/image" Target="cid:image003.jpg@01D36370.BD6339C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11430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400" dirty="0"/>
              <a:t>Your Brand Identity Site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C:\Users\AMGregg\Desktop\ODOMX_Stacked_TC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02772"/>
            <a:ext cx="4464807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777277"/>
            <a:ext cx="8248650" cy="2315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06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268159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1: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Login to your BSD site using your username and password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371600" y="2971800"/>
            <a:ext cx="4572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371600" y="3543300"/>
            <a:ext cx="4572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63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C91D0A92-0A73-4A8B-935F-EE8E9178C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4" y="990600"/>
            <a:ext cx="7100515" cy="3581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594" y="135523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2: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Access your Brand Identity Site:</a:t>
            </a:r>
          </a:p>
        </p:txBody>
      </p:sp>
      <p:cxnSp>
        <p:nvCxnSpPr>
          <p:cNvPr id="58" name="Straight Arrow Connector 57"/>
          <p:cNvCxnSpPr>
            <a:cxnSpLocks/>
          </p:cNvCxnSpPr>
          <p:nvPr/>
        </p:nvCxnSpPr>
        <p:spPr>
          <a:xfrm flipH="1" flipV="1">
            <a:off x="5962939" y="1760260"/>
            <a:ext cx="1504661" cy="4431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7391400" y="2203436"/>
            <a:ext cx="1526767" cy="42543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64" name="TextBox 2063"/>
          <p:cNvSpPr txBox="1"/>
          <p:nvPr/>
        </p:nvSpPr>
        <p:spPr>
          <a:xfrm>
            <a:off x="7391399" y="2280034"/>
            <a:ext cx="1526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FF0000"/>
                </a:solidFill>
              </a:rPr>
              <a:t>Select Brand Identity</a:t>
            </a:r>
          </a:p>
        </p:txBody>
      </p:sp>
    </p:spTree>
    <p:extLst>
      <p:ext uri="{BB962C8B-B14F-4D97-AF65-F5344CB8AC3E}">
        <p14:creationId xmlns:p14="http://schemas.microsoft.com/office/powerpoint/2010/main" val="3788471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62" y="1143000"/>
            <a:ext cx="8048038" cy="5100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3: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Choose Your Category</a:t>
            </a:r>
          </a:p>
        </p:txBody>
      </p:sp>
    </p:spTree>
    <p:extLst>
      <p:ext uri="{BB962C8B-B14F-4D97-AF65-F5344CB8AC3E}">
        <p14:creationId xmlns:p14="http://schemas.microsoft.com/office/powerpoint/2010/main" val="424809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4: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Choose Your Sub Category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583960"/>
            <a:ext cx="8201025" cy="3902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85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5: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Choose your Quantity and Click “Create”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86" y="1054098"/>
            <a:ext cx="8681214" cy="511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590800" y="1578098"/>
            <a:ext cx="1980580" cy="477758"/>
            <a:chOff x="3487065" y="1239658"/>
            <a:chExt cx="1884455" cy="477758"/>
          </a:xfrm>
        </p:grpSpPr>
        <p:cxnSp>
          <p:nvCxnSpPr>
            <p:cNvPr id="10" name="Straight Arrow Connector 9"/>
            <p:cNvCxnSpPr>
              <a:stCxn id="5" idx="1"/>
            </p:cNvCxnSpPr>
            <p:nvPr/>
          </p:nvCxnSpPr>
          <p:spPr>
            <a:xfrm flipH="1" flipV="1">
              <a:off x="3487065" y="1239658"/>
              <a:ext cx="576971" cy="20005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/>
            <p:cNvSpPr/>
            <p:nvPr/>
          </p:nvSpPr>
          <p:spPr>
            <a:xfrm>
              <a:off x="4076120" y="1250635"/>
              <a:ext cx="1295400" cy="46678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197202" y="1578098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Breadcrumbs for easy navigation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209798" y="4609246"/>
            <a:ext cx="1523690" cy="572354"/>
            <a:chOff x="3921780" y="1276904"/>
            <a:chExt cx="1449740" cy="572354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3921780" y="1644486"/>
              <a:ext cx="154341" cy="2047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/>
            <p:cNvSpPr/>
            <p:nvPr/>
          </p:nvSpPr>
          <p:spPr>
            <a:xfrm>
              <a:off x="4076120" y="1276904"/>
              <a:ext cx="1295400" cy="4142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372012" y="4672027"/>
            <a:ext cx="1361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Quantity Drop Down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122034" y="1447800"/>
            <a:ext cx="1138218" cy="776528"/>
            <a:chOff x="4301884" y="895002"/>
            <a:chExt cx="1082975" cy="776528"/>
          </a:xfrm>
        </p:grpSpPr>
        <p:cxnSp>
          <p:nvCxnSpPr>
            <p:cNvPr id="24" name="Straight Arrow Connector 23"/>
            <p:cNvCxnSpPr/>
            <p:nvPr/>
          </p:nvCxnSpPr>
          <p:spPr>
            <a:xfrm flipV="1">
              <a:off x="4459746" y="895002"/>
              <a:ext cx="383625" cy="60805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ounded Rectangle 24"/>
            <p:cNvSpPr/>
            <p:nvPr/>
          </p:nvSpPr>
          <p:spPr>
            <a:xfrm>
              <a:off x="4301884" y="1296521"/>
              <a:ext cx="1082975" cy="37500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 Feature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02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00" y="1371600"/>
            <a:ext cx="8903928" cy="442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6: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Add your customization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600200" y="1126373"/>
            <a:ext cx="2782683" cy="1083426"/>
            <a:chOff x="-1300248" y="1981200"/>
            <a:chExt cx="2782683" cy="1083426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-1300248" y="1981201"/>
              <a:ext cx="2053934" cy="96217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62601" y="1981200"/>
              <a:ext cx="1347999" cy="10834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635" y="2014840"/>
              <a:ext cx="1447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Customization:</a:t>
              </a:r>
            </a:p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As you add to the text fields, the product will auto populate for instant product preview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83358" y="3746532"/>
            <a:ext cx="3885406" cy="1136905"/>
            <a:chOff x="3843782" y="4755434"/>
            <a:chExt cx="3771138" cy="1136905"/>
          </a:xfrm>
        </p:grpSpPr>
        <p:cxnSp>
          <p:nvCxnSpPr>
            <p:cNvPr id="13" name="Straight Arrow Connector 12"/>
            <p:cNvCxnSpPr/>
            <p:nvPr/>
          </p:nvCxnSpPr>
          <p:spPr>
            <a:xfrm flipH="1" flipV="1">
              <a:off x="4359206" y="4755434"/>
              <a:ext cx="1170144" cy="52097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/>
            <p:cNvSpPr/>
            <p:nvPr/>
          </p:nvSpPr>
          <p:spPr>
            <a:xfrm>
              <a:off x="3886200" y="5181600"/>
              <a:ext cx="3049383" cy="7107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43782" y="5181600"/>
              <a:ext cx="37711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Special Characters:</a:t>
              </a:r>
            </a:p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Allows you to add special characters to text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Click in text field</a:t>
              </a:r>
            </a:p>
            <a:p>
              <a:pPr>
                <a:buFontTx/>
                <a:buChar char="-"/>
              </a:pPr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Click on Special Character box to choose from icons</a:t>
              </a: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flipV="1">
            <a:off x="7010400" y="5492995"/>
            <a:ext cx="751855" cy="10298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842000" y="5456525"/>
            <a:ext cx="1295400" cy="134527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42000" y="549299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Add to Cart:</a:t>
            </a:r>
          </a:p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Adds item to cart to proceed to checkout or continue shopping</a:t>
            </a:r>
          </a:p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Order More:</a:t>
            </a:r>
          </a:p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Click to continue shopping for print products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7514940" y="364184"/>
            <a:ext cx="1455186" cy="1070455"/>
            <a:chOff x="7514940" y="778436"/>
            <a:chExt cx="1455186" cy="1070455"/>
          </a:xfrm>
        </p:grpSpPr>
        <p:cxnSp>
          <p:nvCxnSpPr>
            <p:cNvPr id="36" name="Straight Arrow Connector 35"/>
            <p:cNvCxnSpPr/>
            <p:nvPr/>
          </p:nvCxnSpPr>
          <p:spPr>
            <a:xfrm flipH="1">
              <a:off x="8001000" y="888329"/>
              <a:ext cx="809340" cy="9605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/>
            <p:cNvSpPr/>
            <p:nvPr/>
          </p:nvSpPr>
          <p:spPr>
            <a:xfrm>
              <a:off x="7514940" y="778436"/>
              <a:ext cx="1295400" cy="558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22326" y="783264"/>
              <a:ext cx="1447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Quantity:</a:t>
              </a:r>
            </a:p>
            <a:p>
              <a:r>
                <a:rPr lang="en-US" sz="10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Choose quantity in drop down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52237" y="609600"/>
            <a:ext cx="1810563" cy="1039177"/>
            <a:chOff x="4105104" y="1261760"/>
            <a:chExt cx="1722690" cy="1039177"/>
          </a:xfrm>
        </p:grpSpPr>
        <p:cxnSp>
          <p:nvCxnSpPr>
            <p:cNvPr id="50" name="Straight Arrow Connector 49"/>
            <p:cNvCxnSpPr/>
            <p:nvPr/>
          </p:nvCxnSpPr>
          <p:spPr>
            <a:xfrm>
              <a:off x="4463442" y="1777658"/>
              <a:ext cx="1364352" cy="52327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unded Rectangle 50"/>
            <p:cNvSpPr/>
            <p:nvPr/>
          </p:nvSpPr>
          <p:spPr>
            <a:xfrm>
              <a:off x="4105104" y="1261760"/>
              <a:ext cx="1295400" cy="558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334000" y="609600"/>
            <a:ext cx="1447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Zoom Level:</a:t>
            </a:r>
          </a:p>
          <a:p>
            <a:r>
              <a:rPr lang="en-US" sz="1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Increase or Decrease Preview Image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9000" y="1905000"/>
            <a:ext cx="1611383" cy="1872513"/>
            <a:chOff x="7239000" y="1905000"/>
            <a:chExt cx="1611383" cy="1872513"/>
          </a:xfrm>
        </p:grpSpPr>
        <p:sp>
          <p:nvSpPr>
            <p:cNvPr id="41" name="TextBox 40"/>
            <p:cNvSpPr txBox="1"/>
            <p:nvPr/>
          </p:nvSpPr>
          <p:spPr>
            <a:xfrm>
              <a:off x="7239000" y="2603434"/>
              <a:ext cx="1529449" cy="521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View Full Size Image: To View a PDF Image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7258665" y="2474770"/>
              <a:ext cx="1544743" cy="127176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239000" y="3110652"/>
              <a:ext cx="1611383" cy="666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Email Preview: </a:t>
              </a:r>
              <a:b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Allows you to email a preview to others</a:t>
              </a:r>
            </a:p>
            <a:p>
              <a:endParaRPr lang="en-US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47" name="Straight Arrow Connector 46"/>
            <p:cNvCxnSpPr>
              <a:stCxn id="42" idx="0"/>
            </p:cNvCxnSpPr>
            <p:nvPr/>
          </p:nvCxnSpPr>
          <p:spPr>
            <a:xfrm flipV="1">
              <a:off x="8031037" y="1905000"/>
              <a:ext cx="0" cy="56977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42" idx="0"/>
            </p:cNvCxnSpPr>
            <p:nvPr/>
          </p:nvCxnSpPr>
          <p:spPr>
            <a:xfrm flipV="1">
              <a:off x="8031037" y="1915477"/>
              <a:ext cx="374633" cy="55929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ounded Rectangle 9"/>
          <p:cNvSpPr/>
          <p:nvPr/>
        </p:nvSpPr>
        <p:spPr>
          <a:xfrm>
            <a:off x="7762255" y="5468508"/>
            <a:ext cx="1286830" cy="3259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3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07" y="884070"/>
            <a:ext cx="7857787" cy="5420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26226" y="304800"/>
            <a:ext cx="762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Step 7: </a:t>
            </a:r>
            <a:r>
              <a:rPr lang="en-US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Non-Customized Items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362200" y="1219200"/>
            <a:ext cx="1600200" cy="990600"/>
            <a:chOff x="2362200" y="1219200"/>
            <a:chExt cx="1600200" cy="990600"/>
          </a:xfrm>
        </p:grpSpPr>
        <p:cxnSp>
          <p:nvCxnSpPr>
            <p:cNvPr id="50" name="Straight Arrow Connector 49"/>
            <p:cNvCxnSpPr/>
            <p:nvPr/>
          </p:nvCxnSpPr>
          <p:spPr>
            <a:xfrm flipH="1">
              <a:off x="2362200" y="1600200"/>
              <a:ext cx="685800" cy="609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/>
            <p:cNvGrpSpPr/>
            <p:nvPr/>
          </p:nvGrpSpPr>
          <p:grpSpPr>
            <a:xfrm>
              <a:off x="2479965" y="1219200"/>
              <a:ext cx="1482435" cy="609600"/>
              <a:chOff x="2479965" y="973974"/>
              <a:chExt cx="1482435" cy="609600"/>
            </a:xfrm>
          </p:grpSpPr>
          <p:sp>
            <p:nvSpPr>
              <p:cNvPr id="51" name="Rounded Rectangle 50"/>
              <p:cNvSpPr/>
              <p:nvPr/>
            </p:nvSpPr>
            <p:spPr>
              <a:xfrm>
                <a:off x="2479965" y="973974"/>
                <a:ext cx="1406235" cy="6096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514600" y="999301"/>
                <a:ext cx="14478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Zoom:</a:t>
                </a:r>
              </a:p>
              <a:p>
                <a:r>
                  <a:rPr lang="en-US" sz="1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Increase Image by Hovering over preview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0206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226" y="463191"/>
            <a:ext cx="7755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Step 8: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When finished ordering, select “Checkout” to enter billing and shipping data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7292" y="59436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Please review your information. Your order will be printed exactly as shown so once submitted, your order cannot be changed or cancelled.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5" descr="cid:image003.jpg@01D36370.BD6339C0"/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3" y="1295400"/>
            <a:ext cx="7940600" cy="3826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259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316</TotalTime>
  <Words>227</Words>
  <Application>Microsoft Office PowerPoint</Application>
  <PresentationFormat>On-screen Show (4:3)</PresentationFormat>
  <Paragraphs>42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Georgia</vt:lpstr>
      <vt:lpstr>Wingdings</vt:lpstr>
      <vt:lpstr>Wingdings 2</vt:lpstr>
      <vt:lpstr>Civic</vt:lpstr>
      <vt:lpstr>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Gregg, Alison M</dc:creator>
  <cp:lastModifiedBy>Ryan Blevins</cp:lastModifiedBy>
  <cp:revision>26</cp:revision>
  <dcterms:created xsi:type="dcterms:W3CDTF">2017-12-12T15:52:12Z</dcterms:created>
  <dcterms:modified xsi:type="dcterms:W3CDTF">2020-08-19T15:11:18Z</dcterms:modified>
</cp:coreProperties>
</file>