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92" r:id="rId3"/>
  </p:sldMasterIdLst>
  <p:notesMasterIdLst>
    <p:notesMasterId r:id="rId17"/>
  </p:notesMasterIdLst>
  <p:sldIdLst>
    <p:sldId id="256" r:id="rId4"/>
    <p:sldId id="285" r:id="rId5"/>
    <p:sldId id="272" r:id="rId6"/>
    <p:sldId id="267" r:id="rId7"/>
    <p:sldId id="271" r:id="rId8"/>
    <p:sldId id="280" r:id="rId9"/>
    <p:sldId id="274" r:id="rId10"/>
    <p:sldId id="281" r:id="rId11"/>
    <p:sldId id="275" r:id="rId12"/>
    <p:sldId id="276" r:id="rId13"/>
    <p:sldId id="277" r:id="rId14"/>
    <p:sldId id="278" r:id="rId15"/>
    <p:sldId id="264" r:id="rId1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C21EE1B-E0D7-408F-9C7A-BC05EB1651FE}">
          <p14:sldIdLst>
            <p14:sldId id="256"/>
            <p14:sldId id="285"/>
            <p14:sldId id="272"/>
            <p14:sldId id="267"/>
            <p14:sldId id="271"/>
            <p14:sldId id="280"/>
            <p14:sldId id="274"/>
            <p14:sldId id="281"/>
            <p14:sldId id="275"/>
            <p14:sldId id="276"/>
            <p14:sldId id="277"/>
            <p14:sldId id="278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dy Preihs" initials="JP" lastIdx="1" clrIdx="0">
    <p:extLst>
      <p:ext uri="{19B8F6BF-5375-455C-9EA6-DF929625EA0E}">
        <p15:presenceInfo xmlns:p15="http://schemas.microsoft.com/office/powerpoint/2012/main" userId="S-1-5-21-329068152-343818398-1801674531-19327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8-09T12:32:47.282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E711198E-4E7F-49B2-87B7-753241DDD0B9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8159BD1C-24CC-4557-AEB3-B45BBB146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9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42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0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87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1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02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7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781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88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49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9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58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07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51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734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62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3308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437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7599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756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815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803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085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00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2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ckie.Paskow@officedepot.com" TargetMode="External"/><Relationship Id="rId2" Type="http://schemas.openxmlformats.org/officeDocument/2006/relationships/hyperlink" Target="mailto:cpd.customeronlinesupport@officedepot.com" TargetMode="External"/><Relationship Id="rId1" Type="http://schemas.openxmlformats.org/officeDocument/2006/relationships/slideLayout" Target="../slideLayouts/slideLayout24.xml"/><Relationship Id="rId5" Type="http://schemas.openxmlformats.org/officeDocument/2006/relationships/hyperlink" Target="mailto:supportservices@hearinglife.com" TargetMode="External"/><Relationship Id="rId4" Type="http://schemas.openxmlformats.org/officeDocument/2006/relationships/hyperlink" Target="mailto:ksil@hearinglife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1143000"/>
          </a:xfrm>
        </p:spPr>
        <p:txBody>
          <a:bodyPr>
            <a:noAutofit/>
          </a:bodyPr>
          <a:lstStyle/>
          <a:p>
            <a:endParaRPr lang="en-US" sz="4400" dirty="0"/>
          </a:p>
          <a:p>
            <a:r>
              <a:rPr lang="en-US" sz="4400" dirty="0" err="1"/>
              <a:t>Hearinglife</a:t>
            </a:r>
            <a:r>
              <a:rPr lang="en-US" sz="4400" dirty="0"/>
              <a:t> </a:t>
            </a:r>
          </a:p>
          <a:p>
            <a:r>
              <a:rPr lang="en-US" sz="4400" dirty="0"/>
              <a:t>My Files User Guide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</a:t>
            </a:r>
          </a:p>
        </p:txBody>
      </p:sp>
      <p:pic>
        <p:nvPicPr>
          <p:cNvPr id="4" name="Picture 2" descr="C:\Users\AMGregg\Desktop\ODOMX_Stacked_TC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02772"/>
            <a:ext cx="4464807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A4A11-CA57-454F-B010-759FD71CC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E487E-1AF8-451F-9BFA-2E586E64E7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9522-4C5B-4A2D-87CD-032B5F68C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Key Contacts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FB4EB-66EC-4ED7-95F9-F417F001A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u="sng" dirty="0"/>
              <a:t>Print Support:</a:t>
            </a:r>
          </a:p>
          <a:p>
            <a:pPr marL="0" indent="0">
              <a:buNone/>
            </a:pPr>
            <a:r>
              <a:rPr lang="en-US" sz="2000" b="1" dirty="0"/>
              <a:t>      Phone - </a:t>
            </a:r>
            <a:r>
              <a:rPr lang="en-US" sz="2000" dirty="0"/>
              <a:t> 1-855-302-8768</a:t>
            </a:r>
          </a:p>
          <a:p>
            <a:pPr marL="0" indent="0">
              <a:buNone/>
            </a:pPr>
            <a:r>
              <a:rPr lang="en-US" sz="2000" b="1" dirty="0"/>
              <a:t>      Email:  </a:t>
            </a:r>
            <a:r>
              <a:rPr lang="en-US" sz="2000" b="1" dirty="0">
                <a:hlinkClick r:id="rId2"/>
              </a:rPr>
              <a:t>cpd.customeronlinesupport@officedepot.com</a:t>
            </a:r>
            <a:endParaRPr lang="en-US" sz="2000" b="1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u="sng" dirty="0"/>
              <a:t>Account Managers:</a:t>
            </a:r>
          </a:p>
          <a:p>
            <a:pPr marL="0" indent="0">
              <a:buNone/>
            </a:pPr>
            <a:r>
              <a:rPr lang="en-US" sz="2000" dirty="0"/>
              <a:t>Jackie Paskow – </a:t>
            </a:r>
            <a:r>
              <a:rPr lang="en-US" sz="2000" dirty="0">
                <a:hlinkClick r:id="rId3"/>
              </a:rPr>
              <a:t>Jackie.Paskow@officedepot.com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</a:t>
            </a:r>
          </a:p>
          <a:p>
            <a:pPr marL="0" indent="0">
              <a:buNone/>
            </a:pPr>
            <a:r>
              <a:rPr lang="en-US" sz="2000" b="1" u="sng" dirty="0" err="1"/>
              <a:t>Hearinglife</a:t>
            </a:r>
            <a:r>
              <a:rPr lang="en-US" sz="2000" b="1" u="sng" dirty="0"/>
              <a:t> Contacts:</a:t>
            </a:r>
          </a:p>
          <a:p>
            <a:r>
              <a:rPr lang="en-US" sz="2000" dirty="0"/>
              <a:t>Krystle DaSilva –</a:t>
            </a:r>
            <a:r>
              <a:rPr lang="en-US" dirty="0">
                <a:hlinkClick r:id="rId4"/>
              </a:rPr>
              <a:t>ksil@hearinglife.com</a:t>
            </a:r>
            <a:r>
              <a:rPr lang="en-US" dirty="0"/>
              <a:t> </a:t>
            </a:r>
          </a:p>
          <a:p>
            <a:r>
              <a:rPr lang="en-US" sz="2000" dirty="0"/>
              <a:t>Support Inbox </a:t>
            </a:r>
            <a:r>
              <a:rPr lang="en-US" sz="2000" dirty="0">
                <a:hlinkClick r:id="rId5"/>
              </a:rPr>
              <a:t>supportservices@hearinglife.com</a:t>
            </a:r>
            <a:r>
              <a:rPr lang="en-US" sz="2000" dirty="0"/>
              <a:t> 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55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24" y="1652191"/>
            <a:ext cx="8268159" cy="4788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1623" y="123460"/>
            <a:ext cx="8242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1: </a:t>
            </a:r>
            <a:r>
              <a:rPr lang="en-US" sz="24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Login to your BSD site using your username and    password</a:t>
            </a:r>
          </a:p>
          <a:p>
            <a:endParaRPr lang="en-US" sz="24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1981201" y="1234938"/>
            <a:ext cx="5257799" cy="217276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914400" y="1582560"/>
            <a:ext cx="419100" cy="24341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862F46-2700-4FA4-B75A-F51212FAFCFE}"/>
              </a:ext>
            </a:extLst>
          </p:cNvPr>
          <p:cNvCxnSpPr>
            <a:cxnSpLocks/>
          </p:cNvCxnSpPr>
          <p:nvPr/>
        </p:nvCxnSpPr>
        <p:spPr>
          <a:xfrm flipV="1">
            <a:off x="381000" y="4548165"/>
            <a:ext cx="838200" cy="1242779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8FDFB76-EC2E-47D8-955D-5E6B5EA490B4}"/>
              </a:ext>
            </a:extLst>
          </p:cNvPr>
          <p:cNvSpPr/>
          <p:nvPr/>
        </p:nvSpPr>
        <p:spPr>
          <a:xfrm>
            <a:off x="0" y="5509979"/>
            <a:ext cx="1828800" cy="533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Log In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FCE05C-7B55-4814-82DE-02A50E8EAA60}"/>
              </a:ext>
            </a:extLst>
          </p:cNvPr>
          <p:cNvSpPr/>
          <p:nvPr/>
        </p:nvSpPr>
        <p:spPr>
          <a:xfrm>
            <a:off x="4775395" y="6858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CB88519-CB9E-4862-956D-78418702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102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59CE918-3137-4DC5-9375-A017F5B4E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7" y="1600200"/>
            <a:ext cx="8050085" cy="48006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F091D99-16F9-4569-A84A-83CCB554281D}"/>
              </a:ext>
            </a:extLst>
          </p:cNvPr>
          <p:cNvSpPr/>
          <p:nvPr/>
        </p:nvSpPr>
        <p:spPr>
          <a:xfrm>
            <a:off x="5943600" y="3551238"/>
            <a:ext cx="2057400" cy="792162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Click on my Files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F29F077-4994-48F2-AEC5-566C40060810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6248400" y="3031558"/>
            <a:ext cx="723900" cy="5196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4E09A29-638C-4229-B0F2-45AC04276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BB2E1FF-5C13-4E7A-B9C8-0844E491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Location of </a:t>
            </a:r>
            <a:r>
              <a:rPr lang="en-US" dirty="0" err="1"/>
              <a:t>MyFiles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418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0BF0-F01A-47CE-8E16-A5C62B38D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 you can find My Files by clicking on Services/ </a:t>
            </a:r>
            <a:r>
              <a:rPr lang="en-US" dirty="0" err="1"/>
              <a:t>MyFiles</a:t>
            </a:r>
            <a:endParaRPr lang="en-US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28F57890-0421-4AC6-A7A7-9F83641FAB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7" y="1600200"/>
            <a:ext cx="8050085" cy="452596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9BB35F6-D13A-4301-8B7D-9D91CE345EC1}"/>
              </a:ext>
            </a:extLst>
          </p:cNvPr>
          <p:cNvSpPr/>
          <p:nvPr/>
        </p:nvSpPr>
        <p:spPr>
          <a:xfrm>
            <a:off x="4584491" y="3711775"/>
            <a:ext cx="2667000" cy="129539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on Services then My Files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312CFED-98DF-4BFB-ACB3-98FD2689C4E6}"/>
              </a:ext>
            </a:extLst>
          </p:cNvPr>
          <p:cNvCxnSpPr>
            <a:cxnSpLocks/>
          </p:cNvCxnSpPr>
          <p:nvPr/>
        </p:nvCxnSpPr>
        <p:spPr>
          <a:xfrm flipH="1" flipV="1">
            <a:off x="2438400" y="3276600"/>
            <a:ext cx="2121112" cy="10559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78A7C1-3AD3-46E3-8271-39D074D4BF11}"/>
              </a:ext>
            </a:extLst>
          </p:cNvPr>
          <p:cNvCxnSpPr>
            <a:cxnSpLocks/>
          </p:cNvCxnSpPr>
          <p:nvPr/>
        </p:nvCxnSpPr>
        <p:spPr>
          <a:xfrm flipH="1" flipV="1">
            <a:off x="2279756" y="2735381"/>
            <a:ext cx="2285999" cy="12644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5CED91E-B17F-4793-A420-F2B87B225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0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D081-5D4E-403E-A787-DB9F53E5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Hearinglife</a:t>
            </a:r>
            <a:r>
              <a:rPr lang="en-US" dirty="0"/>
              <a:t> &amp; Shared Documents Document folder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F072A68-CD4E-4A75-8054-314D39741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547" y="3510707"/>
            <a:ext cx="8106906" cy="70494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548F9-0EF4-455B-B55C-119781C2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3C221BE-2303-48B6-AE10-37A1BCB3A8BA}"/>
              </a:ext>
            </a:extLst>
          </p:cNvPr>
          <p:cNvCxnSpPr>
            <a:cxnSpLocks/>
          </p:cNvCxnSpPr>
          <p:nvPr/>
        </p:nvCxnSpPr>
        <p:spPr>
          <a:xfrm>
            <a:off x="1371600" y="2564287"/>
            <a:ext cx="685800" cy="1143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DDEE9F9-B069-4EF0-8657-044FB07EF3BB}"/>
              </a:ext>
            </a:extLst>
          </p:cNvPr>
          <p:cNvSpPr/>
          <p:nvPr/>
        </p:nvSpPr>
        <p:spPr>
          <a:xfrm>
            <a:off x="381000" y="2259385"/>
            <a:ext cx="2209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Double click folder</a:t>
            </a:r>
          </a:p>
        </p:txBody>
      </p:sp>
    </p:spTree>
    <p:extLst>
      <p:ext uri="{BB962C8B-B14F-4D97-AF65-F5344CB8AC3E}">
        <p14:creationId xmlns:p14="http://schemas.microsoft.com/office/powerpoint/2010/main" val="2205487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7BE85-CBAD-4CD0-B7FE-C300EEC1C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Order from </a:t>
            </a:r>
            <a:r>
              <a:rPr lang="en-US" dirty="0" err="1"/>
              <a:t>Hearinglife</a:t>
            </a:r>
            <a:r>
              <a:rPr lang="en-US" dirty="0"/>
              <a:t> &amp; Shared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9C4E0-F8FF-4C36-9211-6F763F1B6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4D2176-D29B-4451-A781-285D09215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93144"/>
            <a:ext cx="8229600" cy="51212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8E8C91-3C56-48E7-835C-E805B93EE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3C68D8-DD9C-4883-9DDD-40083C2424A7}"/>
              </a:ext>
            </a:extLst>
          </p:cNvPr>
          <p:cNvSpPr/>
          <p:nvPr/>
        </p:nvSpPr>
        <p:spPr>
          <a:xfrm>
            <a:off x="5181600" y="3276601"/>
            <a:ext cx="1295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Order item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F52238-9DF5-4DC1-B5C9-030713B07CA1}"/>
              </a:ext>
            </a:extLst>
          </p:cNvPr>
          <p:cNvCxnSpPr>
            <a:cxnSpLocks/>
          </p:cNvCxnSpPr>
          <p:nvPr/>
        </p:nvCxnSpPr>
        <p:spPr>
          <a:xfrm>
            <a:off x="6324600" y="3733801"/>
            <a:ext cx="571500" cy="2481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BDF63A-928B-42FF-85B1-0E0185D88742}"/>
              </a:ext>
            </a:extLst>
          </p:cNvPr>
          <p:cNvSpPr/>
          <p:nvPr/>
        </p:nvSpPr>
        <p:spPr>
          <a:xfrm>
            <a:off x="7162800" y="2387601"/>
            <a:ext cx="1447800" cy="83820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Click on more options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C5D3295-B9B4-48DE-984A-66E31AAFDD5E}"/>
              </a:ext>
            </a:extLst>
          </p:cNvPr>
          <p:cNvCxnSpPr>
            <a:cxnSpLocks/>
          </p:cNvCxnSpPr>
          <p:nvPr/>
        </p:nvCxnSpPr>
        <p:spPr>
          <a:xfrm flipH="1">
            <a:off x="7620000" y="2895600"/>
            <a:ext cx="381000" cy="8382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216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08F2-6852-412C-BF46-6725419E4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You can order more than one item</a:t>
            </a:r>
            <a:br>
              <a:rPr lang="en-US" sz="2800" dirty="0"/>
            </a:br>
            <a:r>
              <a:rPr lang="en-US" sz="2800" dirty="0"/>
              <a:t>Check the box and change quantity if needed add to cart.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C8012FC-F200-4D30-B7DC-B1725DDE0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587" y="1858962"/>
            <a:ext cx="8050085" cy="4724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61D4FE-468F-458B-BBBE-B22739CCB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AA4B7D3-0626-490E-B1DB-9DC717884F6C}"/>
              </a:ext>
            </a:extLst>
          </p:cNvPr>
          <p:cNvSpPr/>
          <p:nvPr/>
        </p:nvSpPr>
        <p:spPr>
          <a:xfrm>
            <a:off x="546957" y="5181600"/>
            <a:ext cx="1815243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to order item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DC42018-7362-487C-8052-1F8939FCEC05}"/>
              </a:ext>
            </a:extLst>
          </p:cNvPr>
          <p:cNvCxnSpPr>
            <a:cxnSpLocks/>
          </p:cNvCxnSpPr>
          <p:nvPr/>
        </p:nvCxnSpPr>
        <p:spPr>
          <a:xfrm flipV="1">
            <a:off x="1954893" y="4648200"/>
            <a:ext cx="559707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F2F5397-7AE4-4450-A50B-C5B26468C778}"/>
              </a:ext>
            </a:extLst>
          </p:cNvPr>
          <p:cNvCxnSpPr>
            <a:cxnSpLocks/>
          </p:cNvCxnSpPr>
          <p:nvPr/>
        </p:nvCxnSpPr>
        <p:spPr>
          <a:xfrm flipV="1">
            <a:off x="1981200" y="4953000"/>
            <a:ext cx="662214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A0F5A72-835A-4FEC-B863-C6DB6F5082F5}"/>
              </a:ext>
            </a:extLst>
          </p:cNvPr>
          <p:cNvCxnSpPr>
            <a:cxnSpLocks/>
          </p:cNvCxnSpPr>
          <p:nvPr/>
        </p:nvCxnSpPr>
        <p:spPr>
          <a:xfrm>
            <a:off x="2045607" y="5687672"/>
            <a:ext cx="545194" cy="4083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035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1BE5-0834-4663-800B-B4B99698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Preview Item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1BC443C-CF64-4EA4-B4AE-A870905D0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2012949"/>
            <a:ext cx="8050085" cy="452596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8B8C6-E4D3-48C6-9485-4CD808D22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281E7A-6AD4-4DFD-A6E1-9B4F249BAA10}"/>
              </a:ext>
            </a:extLst>
          </p:cNvPr>
          <p:cNvSpPr/>
          <p:nvPr/>
        </p:nvSpPr>
        <p:spPr>
          <a:xfrm>
            <a:off x="6324600" y="2362200"/>
            <a:ext cx="2133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you want to see a preview of the item click on more options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083949C-F89D-4C1F-B709-167BE8723791}"/>
              </a:ext>
            </a:extLst>
          </p:cNvPr>
          <p:cNvCxnSpPr/>
          <p:nvPr/>
        </p:nvCxnSpPr>
        <p:spPr>
          <a:xfrm>
            <a:off x="7010400" y="3361530"/>
            <a:ext cx="914400" cy="9144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375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8EAE0-A244-4F25-BBEC-D00AC73F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Preview of item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014F32-CBEE-4998-B830-D36E58C9F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7" y="1600200"/>
            <a:ext cx="8050085" cy="452596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5764F-F4D3-4E38-822F-F486B3DB0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98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D2221-1092-4949-A176-61540AE5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to cart to place order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49674B-1CE7-4CFC-AFAA-C35F30678B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7" y="1667555"/>
            <a:ext cx="8050085" cy="452596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D633B-D806-4624-A3A4-EC391255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64F0FC-064A-4919-AC37-AA2340203CB7}"/>
              </a:ext>
            </a:extLst>
          </p:cNvPr>
          <p:cNvSpPr/>
          <p:nvPr/>
        </p:nvSpPr>
        <p:spPr>
          <a:xfrm>
            <a:off x="7620000" y="34290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Add to cart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526EEB-EBB1-4707-82C1-FEC6B1FBBBDB}"/>
              </a:ext>
            </a:extLst>
          </p:cNvPr>
          <p:cNvCxnSpPr>
            <a:cxnSpLocks/>
          </p:cNvCxnSpPr>
          <p:nvPr/>
        </p:nvCxnSpPr>
        <p:spPr>
          <a:xfrm flipH="1">
            <a:off x="7086600" y="3810000"/>
            <a:ext cx="470758" cy="381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26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F260-66E4-46F3-91AF-3361C96C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Confirmation that item was added to cart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7772430-DE2B-4A9E-9C52-65532F3CA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957" y="1600200"/>
            <a:ext cx="8050085" cy="452596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22C5B-727D-4B99-A9A1-81AC47CD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1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413" y="15038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Please review your information. Your order will be printed exactly as shown so once submitted, your order cannot be changed or cancelled.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638D0-CB9F-4343-B35A-E528772F4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59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1016</TotalTime>
  <Words>201</Words>
  <Application>Microsoft Office PowerPoint</Application>
  <PresentationFormat>On-screen Show (4:3)</PresentationFormat>
  <Paragraphs>55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Georgia</vt:lpstr>
      <vt:lpstr>Wingdings</vt:lpstr>
      <vt:lpstr>Wingdings 2</vt:lpstr>
      <vt:lpstr>Civic</vt:lpstr>
      <vt:lpstr>Office Theme</vt:lpstr>
      <vt:lpstr>4_Office Theme</vt:lpstr>
      <vt:lpstr>F</vt:lpstr>
      <vt:lpstr>Key Contacts </vt:lpstr>
      <vt:lpstr>PowerPoint Presentation</vt:lpstr>
      <vt:lpstr>Location of MyFiles</vt:lpstr>
      <vt:lpstr>Or you can find My Files by clicking on Services/ MyFiles</vt:lpstr>
      <vt:lpstr>Hearinglife &amp; Shared Documents Document folder</vt:lpstr>
      <vt:lpstr>How to Order from Hearinglife &amp; Shared Documents</vt:lpstr>
      <vt:lpstr>You can order more than one item Check the box and change quantity if needed add to cart.</vt:lpstr>
      <vt:lpstr>How to Preview Item</vt:lpstr>
      <vt:lpstr>Preview of item</vt:lpstr>
      <vt:lpstr>Add to cart to place order</vt:lpstr>
      <vt:lpstr>Confirmation that item was added to cart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Gregg, Alison M</dc:creator>
  <cp:lastModifiedBy>Ryan Blevins</cp:lastModifiedBy>
  <cp:revision>57</cp:revision>
  <cp:lastPrinted>2018-08-09T19:02:25Z</cp:lastPrinted>
  <dcterms:created xsi:type="dcterms:W3CDTF">2017-12-12T15:52:12Z</dcterms:created>
  <dcterms:modified xsi:type="dcterms:W3CDTF">2020-08-19T14:55:06Z</dcterms:modified>
</cp:coreProperties>
</file>