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14"/>
  </p:notesMasterIdLst>
  <p:sldIdLst>
    <p:sldId id="287" r:id="rId5"/>
    <p:sldId id="288" r:id="rId6"/>
    <p:sldId id="298" r:id="rId7"/>
    <p:sldId id="299" r:id="rId8"/>
    <p:sldId id="302" r:id="rId9"/>
    <p:sldId id="300" r:id="rId10"/>
    <p:sldId id="301" r:id="rId11"/>
    <p:sldId id="297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5788"/>
    <a:srgbClr val="004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28"/>
    <p:restoredTop sz="94640"/>
  </p:normalViewPr>
  <p:slideViewPr>
    <p:cSldViewPr snapToGrid="0" snapToObjects="1" showGuides="1">
      <p:cViewPr varScale="1">
        <p:scale>
          <a:sx n="90" d="100"/>
          <a:sy n="90" d="100"/>
        </p:scale>
        <p:origin x="11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sh, David (Kellar)" userId="b54dfefd-42c7-45a2-b1ab-86f39ae88468" providerId="ADAL" clId="{05E55070-5028-4BAF-90FD-FDB160A8573E}"/>
    <pc:docChg chg="undo custSel addSld modSld">
      <pc:chgData name="Walsh, David (Kellar)" userId="b54dfefd-42c7-45a2-b1ab-86f39ae88468" providerId="ADAL" clId="{05E55070-5028-4BAF-90FD-FDB160A8573E}" dt="2019-01-04T19:52:30.497" v="24" actId="688"/>
      <pc:docMkLst>
        <pc:docMk/>
      </pc:docMkLst>
      <pc:sldChg chg="addSp delSp">
        <pc:chgData name="Walsh, David (Kellar)" userId="b54dfefd-42c7-45a2-b1ab-86f39ae88468" providerId="ADAL" clId="{05E55070-5028-4BAF-90FD-FDB160A8573E}" dt="2019-01-04T19:50:36.286" v="1"/>
        <pc:sldMkLst>
          <pc:docMk/>
          <pc:sldMk cId="3037888147" sldId="299"/>
        </pc:sldMkLst>
        <pc:spChg chg="add del">
          <ac:chgData name="Walsh, David (Kellar)" userId="b54dfefd-42c7-45a2-b1ab-86f39ae88468" providerId="ADAL" clId="{05E55070-5028-4BAF-90FD-FDB160A8573E}" dt="2019-01-04T19:50:36.286" v="1"/>
          <ac:spMkLst>
            <pc:docMk/>
            <pc:sldMk cId="3037888147" sldId="299"/>
            <ac:spMk id="2" creationId="{52570DB7-CFF3-498E-92DB-FCF20080B8C7}"/>
          </ac:spMkLst>
        </pc:spChg>
      </pc:sldChg>
      <pc:sldChg chg="addSp delSp modSp">
        <pc:chgData name="Walsh, David (Kellar)" userId="b54dfefd-42c7-45a2-b1ab-86f39ae88468" providerId="ADAL" clId="{05E55070-5028-4BAF-90FD-FDB160A8573E}" dt="2019-01-04T19:52:30.497" v="24" actId="688"/>
        <pc:sldMkLst>
          <pc:docMk/>
          <pc:sldMk cId="4229960159" sldId="300"/>
        </pc:sldMkLst>
        <pc:spChg chg="mod">
          <ac:chgData name="Walsh, David (Kellar)" userId="b54dfefd-42c7-45a2-b1ab-86f39ae88468" providerId="ADAL" clId="{05E55070-5028-4BAF-90FD-FDB160A8573E}" dt="2019-01-04T19:52:30.497" v="24" actId="688"/>
          <ac:spMkLst>
            <pc:docMk/>
            <pc:sldMk cId="4229960159" sldId="300"/>
            <ac:spMk id="10" creationId="{82322096-59DF-404A-829C-34C2C802A73A}"/>
          </ac:spMkLst>
        </pc:spChg>
        <pc:picChg chg="add del mod">
          <ac:chgData name="Walsh, David (Kellar)" userId="b54dfefd-42c7-45a2-b1ab-86f39ae88468" providerId="ADAL" clId="{05E55070-5028-4BAF-90FD-FDB160A8573E}" dt="2019-01-04T19:51:30.936" v="9"/>
          <ac:picMkLst>
            <pc:docMk/>
            <pc:sldMk cId="4229960159" sldId="300"/>
            <ac:picMk id="2" creationId="{C869E89B-FAF1-413E-A475-6D70F81A3DE8}"/>
          </ac:picMkLst>
        </pc:picChg>
        <pc:picChg chg="add mod ord">
          <ac:chgData name="Walsh, David (Kellar)" userId="b54dfefd-42c7-45a2-b1ab-86f39ae88468" providerId="ADAL" clId="{05E55070-5028-4BAF-90FD-FDB160A8573E}" dt="2019-01-04T19:52:01.515" v="19" actId="1036"/>
          <ac:picMkLst>
            <pc:docMk/>
            <pc:sldMk cId="4229960159" sldId="300"/>
            <ac:picMk id="7" creationId="{D265C93B-F910-4D84-8F01-D809493163B5}"/>
          </ac:picMkLst>
        </pc:picChg>
        <pc:picChg chg="add del">
          <ac:chgData name="Walsh, David (Kellar)" userId="b54dfefd-42c7-45a2-b1ab-86f39ae88468" providerId="ADAL" clId="{05E55070-5028-4BAF-90FD-FDB160A8573E}" dt="2019-01-04T19:52:00.152" v="18" actId="478"/>
          <ac:picMkLst>
            <pc:docMk/>
            <pc:sldMk cId="4229960159" sldId="300"/>
            <ac:picMk id="9" creationId="{47A64DAB-8066-4890-8FD9-D7957F92EC63}"/>
          </ac:picMkLst>
        </pc:picChg>
      </pc:sldChg>
      <pc:sldChg chg="add">
        <pc:chgData name="Walsh, David (Kellar)" userId="b54dfefd-42c7-45a2-b1ab-86f39ae88468" providerId="ADAL" clId="{05E55070-5028-4BAF-90FD-FDB160A8573E}" dt="2019-01-04T19:50:40.615" v="2"/>
        <pc:sldMkLst>
          <pc:docMk/>
          <pc:sldMk cId="758407798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8ECEF-8313-784C-92B0-02B840EB63E0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1EDEF-7B93-9A44-B6EC-A74A47BB3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879" y="1143000"/>
            <a:ext cx="4591086" cy="2971800"/>
          </a:xfrm>
          <a:prstGeom prst="snip1Rect">
            <a:avLst>
              <a:gd name="adj" fmla="val 0"/>
            </a:avLst>
          </a:prstGeom>
        </p:spPr>
        <p:txBody>
          <a:bodyPr lIns="0" tIns="0" rIns="0" bIns="0" anchor="ctr">
            <a:norm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880" y="4218039"/>
            <a:ext cx="6101953" cy="29046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48879" y="5013325"/>
            <a:ext cx="5298097" cy="754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879" y="1834381"/>
            <a:ext cx="8046245" cy="4710624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tx2"/>
              </a:buClr>
              <a:buFont typeface="Wingdings" charset="2"/>
              <a:buChar char="§"/>
              <a:defRPr sz="1800">
                <a:solidFill>
                  <a:schemeClr val="tx1"/>
                </a:solidFill>
              </a:defRPr>
            </a:lvl1pPr>
            <a:lvl2pPr marL="0" indent="-228594">
              <a:buClr>
                <a:schemeClr val="tx2"/>
              </a:buClr>
              <a:buFont typeface="Wingdings" charset="2"/>
              <a:buChar char="§"/>
              <a:defRPr sz="1600" b="1"/>
            </a:lvl2pPr>
            <a:lvl3pPr marL="228594" indent="-228594">
              <a:buClr>
                <a:schemeClr val="tx2"/>
              </a:buClr>
              <a:buFont typeface="Wingdings" charset="2"/>
              <a:buChar char="§"/>
              <a:defRPr sz="1600"/>
            </a:lvl3pPr>
            <a:lvl4pPr marL="455989" indent="-228594">
              <a:buClr>
                <a:schemeClr val="tx2"/>
              </a:buClr>
              <a:buFont typeface="Wingdings" charset="2"/>
              <a:buChar char="§"/>
              <a:defRPr sz="1300" baseline="0"/>
            </a:lvl4pPr>
            <a:lvl5pPr marL="228594" indent="-228594">
              <a:buClr>
                <a:schemeClr val="tx2"/>
              </a:buClr>
              <a:buFont typeface="Wingdings" charset="2"/>
              <a:buChar char="§"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  <a:p>
            <a:pPr lvl="2"/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8879" y="1208291"/>
            <a:ext cx="8046244" cy="54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rgbClr val="165788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548879" y="225425"/>
            <a:ext cx="7216378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32811" y="6632577"/>
            <a:ext cx="2333567" cy="225425"/>
          </a:xfrm>
          <a:prstGeom prst="rect">
            <a:avLst/>
          </a:prstGeom>
        </p:spPr>
        <p:txBody>
          <a:bodyPr tIns="18000" rIns="0" bIns="36000"/>
          <a:lstStyle>
            <a:lvl1pPr algn="r">
              <a:defRPr sz="1000" b="0">
                <a:solidFill>
                  <a:schemeClr val="accent1"/>
                </a:solidFill>
              </a:defRPr>
            </a:lvl1pPr>
          </a:lstStyle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3113" y="6632577"/>
            <a:ext cx="212011" cy="225425"/>
          </a:xfrm>
          <a:prstGeom prst="rect">
            <a:avLst/>
          </a:prstGeom>
        </p:spPr>
        <p:txBody>
          <a:bodyPr tIns="18000" rIns="0" bIns="36000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BBB747F5-97AF-1D4C-B762-B8DD521E9E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78" y="6296829"/>
            <a:ext cx="8046243" cy="28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9378" y="5983513"/>
            <a:ext cx="8046244" cy="288000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48878" y="1194619"/>
            <a:ext cx="8046244" cy="47184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48879" y="225425"/>
            <a:ext cx="7216378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032811" y="6632577"/>
            <a:ext cx="2333567" cy="225425"/>
          </a:xfrm>
          <a:prstGeom prst="rect">
            <a:avLst/>
          </a:prstGeom>
        </p:spPr>
        <p:txBody>
          <a:bodyPr tIns="18000" rIns="0" bIns="36000"/>
          <a:lstStyle>
            <a:lvl1pPr algn="r">
              <a:defRPr sz="1000" b="0">
                <a:solidFill>
                  <a:schemeClr val="accent1"/>
                </a:solidFill>
              </a:defRPr>
            </a:lvl1pPr>
          </a:lstStyle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3113" y="6632577"/>
            <a:ext cx="212011" cy="225425"/>
          </a:xfrm>
          <a:prstGeom prst="rect">
            <a:avLst/>
          </a:prstGeom>
        </p:spPr>
        <p:txBody>
          <a:bodyPr tIns="18000" rIns="0" bIns="36000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BBB747F5-97AF-1D4C-B762-B8DD521E9E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Cov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1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1" r:id="rId3"/>
    <p:sldLayoutId id="2147483703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lcoaBuyMailbox@alcoa.com" TargetMode="External"/><Relationship Id="rId2" Type="http://schemas.openxmlformats.org/officeDocument/2006/relationships/hyperlink" Target="mailto:GPP@alcoa.com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How to Order Alcoa Stationery (U.S.)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9387" y="4218039"/>
            <a:ext cx="6101953" cy="290461"/>
          </a:xfrm>
        </p:spPr>
        <p:txBody>
          <a:bodyPr/>
          <a:lstStyle/>
          <a:p>
            <a:r>
              <a:rPr lang="en-US" dirty="0"/>
              <a:t>Oracle iProcurement </a:t>
            </a:r>
            <a:r>
              <a:rPr lang="en-US" dirty="0">
                <a:sym typeface="Wingdings" panose="05000000000000000000" pitchFamily="2" charset="2"/>
              </a:rPr>
              <a:t> Alcoa Buy  Office Depot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9387" y="5013325"/>
            <a:ext cx="5298097" cy="754063"/>
          </a:xfrm>
        </p:spPr>
        <p:txBody>
          <a:bodyPr/>
          <a:lstStyle/>
          <a:p>
            <a:r>
              <a:rPr lang="en-US" dirty="0"/>
              <a:t>Published February 2018</a:t>
            </a:r>
          </a:p>
        </p:txBody>
      </p:sp>
    </p:spTree>
    <p:extLst>
      <p:ext uri="{BB962C8B-B14F-4D97-AF65-F5344CB8AC3E}">
        <p14:creationId xmlns:p14="http://schemas.microsoft.com/office/powerpoint/2010/main" val="1607413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165788"/>
                </a:solidFill>
              </a:rPr>
              <a:t>Acces</a:t>
            </a:r>
            <a:r>
              <a:rPr lang="en-US" dirty="0"/>
              <a:t>s iProcurement through Oracle and enter Alcoa Buy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67E08F-DE0B-4CD6-9B64-0FE4D7DA8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3402"/>
            <a:ext cx="9144000" cy="319119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2322096-59DF-404A-829C-34C2C802A73A}"/>
              </a:ext>
            </a:extLst>
          </p:cNvPr>
          <p:cNvSpPr/>
          <p:nvPr/>
        </p:nvSpPr>
        <p:spPr>
          <a:xfrm rot="10800000">
            <a:off x="3572276" y="3115341"/>
            <a:ext cx="797442" cy="148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717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EA74C03-4E9B-41AF-8B0A-E17EEA003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5" y="1748291"/>
            <a:ext cx="8357191" cy="486276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From Alcoa Buy, click “Suppliers”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2322096-59DF-404A-829C-34C2C802A73A}"/>
              </a:ext>
            </a:extLst>
          </p:cNvPr>
          <p:cNvSpPr/>
          <p:nvPr/>
        </p:nvSpPr>
        <p:spPr>
          <a:xfrm rot="10800000">
            <a:off x="1137420" y="2658140"/>
            <a:ext cx="797442" cy="148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2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43052" y="1208291"/>
            <a:ext cx="8457897" cy="540000"/>
          </a:xfrm>
        </p:spPr>
        <p:txBody>
          <a:bodyPr>
            <a:norm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Under “Suppliers”, scroll down to Office Depot and select the “     ” icon 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BC4AB3-18F7-46F7-BD73-B8909B80C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52" y="1725598"/>
            <a:ext cx="8457897" cy="482334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2322096-59DF-404A-829C-34C2C802A73A}"/>
              </a:ext>
            </a:extLst>
          </p:cNvPr>
          <p:cNvSpPr/>
          <p:nvPr/>
        </p:nvSpPr>
        <p:spPr>
          <a:xfrm rot="10800000">
            <a:off x="2449639" y="3415326"/>
            <a:ext cx="797442" cy="148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2C9A6D-B9E5-4D10-8A02-EA07961FE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043" y="1266958"/>
            <a:ext cx="351583" cy="37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8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From the Office Depot catalog homepage, scroll down to “Alcoa Brand Identity Business Cards, Letterhead and Envelopes” and click “here”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A64DAB-8066-4890-8FD9-D7957F92E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5" y="1772237"/>
            <a:ext cx="8295533" cy="4511606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2322096-59DF-404A-829C-34C2C802A73A}"/>
              </a:ext>
            </a:extLst>
          </p:cNvPr>
          <p:cNvSpPr/>
          <p:nvPr/>
        </p:nvSpPr>
        <p:spPr>
          <a:xfrm rot="10800000">
            <a:off x="6189451" y="5356669"/>
            <a:ext cx="797442" cy="148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0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65C93B-F910-4D84-8F01-D80949316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5" y="1782870"/>
            <a:ext cx="8301441" cy="441591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From the Office Depot catalog homepage, scroll down to “Alcoa Brand Identity Business Cards, Letterhead and Envelopes” and click “here”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4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2322096-59DF-404A-829C-34C2C802A73A}"/>
              </a:ext>
            </a:extLst>
          </p:cNvPr>
          <p:cNvSpPr/>
          <p:nvPr/>
        </p:nvSpPr>
        <p:spPr>
          <a:xfrm rot="10800000">
            <a:off x="6032811" y="5301367"/>
            <a:ext cx="797442" cy="148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6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6551B9-D67D-4F23-9E2B-7F5936025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5" y="1772237"/>
            <a:ext cx="8295533" cy="461887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404" y="1208291"/>
            <a:ext cx="8295533" cy="540000"/>
          </a:xfrm>
        </p:spPr>
        <p:txBody>
          <a:bodyPr>
            <a:norm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Select the desired amount &amp; type of Alcoa stationery and click “Create”</a:t>
            </a:r>
            <a:endParaRPr lang="en-US" dirty="0">
              <a:solidFill>
                <a:srgbClr val="165788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5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5B385-08E4-48DF-80CD-89EA7B634B05}"/>
              </a:ext>
            </a:extLst>
          </p:cNvPr>
          <p:cNvSpPr/>
          <p:nvPr/>
        </p:nvSpPr>
        <p:spPr>
          <a:xfrm>
            <a:off x="2732567" y="5369442"/>
            <a:ext cx="1733107" cy="5954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E8DFAA-36F8-4BDB-986F-37AA548E7EC0}"/>
              </a:ext>
            </a:extLst>
          </p:cNvPr>
          <p:cNvSpPr/>
          <p:nvPr/>
        </p:nvSpPr>
        <p:spPr>
          <a:xfrm>
            <a:off x="4769767" y="5369442"/>
            <a:ext cx="1733107" cy="598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FC250D-011B-44EE-948A-F287609C3070}"/>
              </a:ext>
            </a:extLst>
          </p:cNvPr>
          <p:cNvSpPr/>
          <p:nvPr/>
        </p:nvSpPr>
        <p:spPr>
          <a:xfrm>
            <a:off x="6808853" y="5369442"/>
            <a:ext cx="1733107" cy="598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09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Chain Contact Information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187-1B26-6841-951E-09242DCE6ED8}" type="datetime1">
              <a:rPr lang="en-AU" smtClean="0"/>
              <a:pPr/>
              <a:t>4/01/2019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47F5-97AF-1D4C-B762-B8DD521E9E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50C7A-267E-4219-88D3-E51E5A0FAF10}"/>
              </a:ext>
            </a:extLst>
          </p:cNvPr>
          <p:cNvSpPr/>
          <p:nvPr/>
        </p:nvSpPr>
        <p:spPr>
          <a:xfrm>
            <a:off x="548880" y="1988288"/>
            <a:ext cx="80462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Technical Help Chain: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US" sz="3600" u="sng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GPP@alcoa.com</a:t>
            </a:r>
            <a:endParaRPr lang="en-US" sz="3600" u="sng" dirty="0">
              <a:solidFill>
                <a:srgbClr val="1F497D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endParaRPr lang="en-US" sz="3600" u="sng" dirty="0">
              <a:solidFill>
                <a:srgbClr val="1F497D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General Questions: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US" sz="3600" u="sng" dirty="0">
                <a:solidFill>
                  <a:srgbClr val="1F497D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AlcoaBuyMailbox@alcoa.com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1480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70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coa Colour Palette 2016">
      <a:dk1>
        <a:srgbClr val="000000"/>
      </a:dk1>
      <a:lt1>
        <a:srgbClr val="FFFFFF"/>
      </a:lt1>
      <a:dk2>
        <a:srgbClr val="165788"/>
      </a:dk2>
      <a:lt2>
        <a:srgbClr val="FEFFFF"/>
      </a:lt2>
      <a:accent1>
        <a:srgbClr val="939CA1"/>
      </a:accent1>
      <a:accent2>
        <a:srgbClr val="007DC3"/>
      </a:accent2>
      <a:accent3>
        <a:srgbClr val="73C167"/>
      </a:accent3>
      <a:accent4>
        <a:srgbClr val="F99D30"/>
      </a:accent4>
      <a:accent5>
        <a:srgbClr val="00A0AF"/>
      </a:accent5>
      <a:accent6>
        <a:srgbClr val="EEB111"/>
      </a:accent6>
      <a:hlink>
        <a:srgbClr val="165788"/>
      </a:hlink>
      <a:folHlink>
        <a:srgbClr val="939C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DC924DB293AB48AF91605F11A30D4E" ma:contentTypeVersion="0" ma:contentTypeDescription="Create a new document." ma:contentTypeScope="" ma:versionID="2dc69733a7dd53c54ef0c21a6112786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F57065-A4D0-4C59-AF2B-13522C910A86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8B0FDB0-835F-4CB0-9E46-8F4461138C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38C9761-4E11-4203-8B56-A9B928D925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</TotalTime>
  <Words>142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Office Theme</vt:lpstr>
      <vt:lpstr>  How to Order Alcoa Stationery (U.S.)</vt:lpstr>
      <vt:lpstr>Step 1</vt:lpstr>
      <vt:lpstr>Step 2</vt:lpstr>
      <vt:lpstr>Step 3</vt:lpstr>
      <vt:lpstr>Step 4</vt:lpstr>
      <vt:lpstr>Step 4</vt:lpstr>
      <vt:lpstr>Step 5</vt:lpstr>
      <vt:lpstr>Help Chain Contact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W</dc:creator>
  <cp:lastModifiedBy>Walsh, David (Kellar)</cp:lastModifiedBy>
  <cp:revision>81</cp:revision>
  <dcterms:created xsi:type="dcterms:W3CDTF">2016-09-29T03:27:19Z</dcterms:created>
  <dcterms:modified xsi:type="dcterms:W3CDTF">2019-01-04T19:52:46Z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ContentTypeId">
    <vt:lpwstr>0x0101003EDC924DB293AB48AF91605F11A30D4E</vt:lpwstr>
  </property>
  <property fmtid="{D5CDD505-2E9C-101B-9397-08002B2CF9AE}" pid="6" name="_NewReviewCycle">
    <vt:lpwstr/>
  </property>
</Properties>
</file>