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  <p:sldMasterId id="2147483717" r:id="rId2"/>
    <p:sldMasterId id="2147483719" r:id="rId3"/>
  </p:sldMasterIdLst>
  <p:notesMasterIdLst>
    <p:notesMasterId r:id="rId17"/>
  </p:notesMasterIdLst>
  <p:handoutMasterIdLst>
    <p:handoutMasterId r:id="rId18"/>
  </p:handoutMasterIdLst>
  <p:sldIdLst>
    <p:sldId id="615" r:id="rId4"/>
    <p:sldId id="673" r:id="rId5"/>
    <p:sldId id="650" r:id="rId6"/>
    <p:sldId id="652" r:id="rId7"/>
    <p:sldId id="654" r:id="rId8"/>
    <p:sldId id="670" r:id="rId9"/>
    <p:sldId id="666" r:id="rId10"/>
    <p:sldId id="671" r:id="rId11"/>
    <p:sldId id="659" r:id="rId12"/>
    <p:sldId id="660" r:id="rId13"/>
    <p:sldId id="663" r:id="rId14"/>
    <p:sldId id="668" r:id="rId15"/>
    <p:sldId id="672" r:id="rId16"/>
  </p:sldIdLst>
  <p:sldSz cx="10058400" cy="7772400"/>
  <p:notesSz cx="7315200" cy="9601200"/>
  <p:defaultTextStyle>
    <a:defPPr>
      <a:defRPr lang="en-US"/>
    </a:defPPr>
    <a:lvl1pPr marL="0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57129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114257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71387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228516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85645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342774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99903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457032" algn="l" defTabSz="1114257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448">
          <p15:clr>
            <a:srgbClr val="A4A3A4"/>
          </p15:clr>
        </p15:guide>
        <p15:guide id="2" pos="31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230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B731F"/>
    <a:srgbClr val="892940"/>
    <a:srgbClr val="229E7E"/>
    <a:srgbClr val="EB203C"/>
    <a:srgbClr val="595959"/>
    <a:srgbClr val="A1A1A4"/>
    <a:srgbClr val="F8971D"/>
    <a:srgbClr val="FF6600"/>
    <a:srgbClr val="013739"/>
    <a:srgbClr val="FFFD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587" autoAdjust="0"/>
    <p:restoredTop sz="93908" autoAdjust="0"/>
  </p:normalViewPr>
  <p:slideViewPr>
    <p:cSldViewPr>
      <p:cViewPr varScale="1">
        <p:scale>
          <a:sx n="70" d="100"/>
          <a:sy n="70" d="100"/>
        </p:scale>
        <p:origin x="-816" y="-91"/>
      </p:cViewPr>
      <p:guideLst>
        <p:guide orient="horz" pos="2448"/>
        <p:guide pos="31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4" d="100"/>
          <a:sy n="84" d="100"/>
        </p:scale>
        <p:origin x="3150" y="96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4"/>
            <a:ext cx="3170238" cy="479425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8" y="4"/>
            <a:ext cx="3170238" cy="479425"/>
          </a:xfrm>
          <a:prstGeom prst="rect">
            <a:avLst/>
          </a:prstGeom>
        </p:spPr>
        <p:txBody>
          <a:bodyPr vert="horz" lIns="91405" tIns="45702" rIns="91405" bIns="45702" rtlCol="0"/>
          <a:lstStyle>
            <a:lvl1pPr algn="r">
              <a:defRPr sz="1200"/>
            </a:lvl1pPr>
          </a:lstStyle>
          <a:p>
            <a:fld id="{29689BE7-84C3-4E62-9F38-B125DB6EB18C}" type="datetimeFigureOut">
              <a:rPr lang="en-US" smtClean="0"/>
              <a:pPr/>
              <a:t>9/19/2017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4" y="9120192"/>
            <a:ext cx="3170238" cy="479425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8" y="9120192"/>
            <a:ext cx="3170238" cy="479425"/>
          </a:xfrm>
          <a:prstGeom prst="rect">
            <a:avLst/>
          </a:prstGeom>
        </p:spPr>
        <p:txBody>
          <a:bodyPr vert="horz" lIns="91405" tIns="45702" rIns="91405" bIns="45702" rtlCol="0" anchor="b"/>
          <a:lstStyle>
            <a:lvl1pPr algn="r">
              <a:defRPr sz="1200"/>
            </a:lvl1pPr>
          </a:lstStyle>
          <a:p>
            <a:fld id="{626FEB85-181C-466B-A18E-48A2BB2E875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413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7526" tIns="48765" rIns="97526" bIns="48765" rtlCol="0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91" y="0"/>
            <a:ext cx="3169920" cy="480060"/>
          </a:xfrm>
          <a:prstGeom prst="rect">
            <a:avLst/>
          </a:prstGeom>
        </p:spPr>
        <p:txBody>
          <a:bodyPr vert="horz" lIns="97526" tIns="48765" rIns="97526" bIns="48765" rtlCol="0"/>
          <a:lstStyle>
            <a:lvl1pPr algn="r">
              <a:defRPr sz="1400"/>
            </a:lvl1pPr>
          </a:lstStyle>
          <a:p>
            <a:fld id="{BAB5FE6F-D8D5-49D6-BFA6-943C9D750FE0}" type="datetimeFigureOut">
              <a:rPr lang="en-US" smtClean="0"/>
              <a:pPr/>
              <a:t>9/19/2017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27150" y="720725"/>
            <a:ext cx="46609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7526" tIns="48765" rIns="97526" bIns="48765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3"/>
            <a:ext cx="5852160" cy="4320540"/>
          </a:xfrm>
          <a:prstGeom prst="rect">
            <a:avLst/>
          </a:prstGeom>
        </p:spPr>
        <p:txBody>
          <a:bodyPr vert="horz" lIns="97526" tIns="48765" rIns="97526" bIns="48765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0060"/>
          </a:xfrm>
          <a:prstGeom prst="rect">
            <a:avLst/>
          </a:prstGeom>
        </p:spPr>
        <p:txBody>
          <a:bodyPr vert="horz" lIns="97526" tIns="48765" rIns="97526" bIns="48765" rtlCol="0" anchor="b"/>
          <a:lstStyle>
            <a:lvl1pPr algn="l">
              <a:defRPr sz="14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91" y="9119476"/>
            <a:ext cx="3169920" cy="480060"/>
          </a:xfrm>
          <a:prstGeom prst="rect">
            <a:avLst/>
          </a:prstGeom>
        </p:spPr>
        <p:txBody>
          <a:bodyPr vert="horz" lIns="97526" tIns="48765" rIns="97526" bIns="48765" rtlCol="0" anchor="b"/>
          <a:lstStyle>
            <a:lvl1pPr algn="r">
              <a:defRPr sz="1400"/>
            </a:lvl1pPr>
          </a:lstStyle>
          <a:p>
            <a:fld id="{CEC16500-CB9E-4B5E-96A0-2F63B21EF78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1518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1pPr>
    <a:lvl2pPr marL="557129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2pPr>
    <a:lvl3pPr marL="1114257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3pPr>
    <a:lvl4pPr marL="1671387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4pPr>
    <a:lvl5pPr marL="2228516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5pPr>
    <a:lvl6pPr marL="2785645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6pPr>
    <a:lvl7pPr marL="3342774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7pPr>
    <a:lvl8pPr marL="3899903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8pPr>
    <a:lvl9pPr marL="4457032" algn="l" defTabSz="1114257" rtl="0" eaLnBrk="1" latinLnBrk="0" hangingPunct="1">
      <a:defRPr sz="15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C16500-CB9E-4B5E-96A0-2F63B21EF78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98503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40EC7-4EBB-834E-A7CD-6A0F2D4C14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84187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40EC7-4EBB-834E-A7CD-6A0F2D4C14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8337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40EC7-4EBB-834E-A7CD-6A0F2D4C14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3109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40EC7-4EBB-834E-A7CD-6A0F2D4C14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673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40EC7-4EBB-834E-A7CD-6A0F2D4C14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46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D40EC7-4EBB-834E-A7CD-6A0F2D4C14CE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316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em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5.jpeg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8998" y="386916"/>
            <a:ext cx="2250831" cy="973167"/>
          </a:xfrm>
          <a:prstGeom prst="rect">
            <a:avLst/>
          </a:prstGeom>
        </p:spPr>
      </p:pic>
      <p:sp>
        <p:nvSpPr>
          <p:cNvPr id="8" name="Shape 63"/>
          <p:cNvSpPr/>
          <p:nvPr userDrawn="1"/>
        </p:nvSpPr>
        <p:spPr>
          <a:xfrm>
            <a:off x="149015" y="7181142"/>
            <a:ext cx="9776314" cy="446120"/>
          </a:xfrm>
          <a:custGeom>
            <a:avLst/>
            <a:gdLst/>
            <a:ahLst/>
            <a:cxnLst/>
            <a:rect l="0" t="0" r="0" b="0"/>
            <a:pathLst>
              <a:path w="8887559" h="393636" extrusionOk="0">
                <a:moveTo>
                  <a:pt x="0" y="3111"/>
                </a:moveTo>
                <a:lnTo>
                  <a:pt x="8745105" y="0"/>
                </a:lnTo>
                <a:lnTo>
                  <a:pt x="8887559" y="156250"/>
                </a:lnTo>
                <a:cubicBezTo>
                  <a:pt x="8886608" y="240670"/>
                  <a:pt x="8882483" y="309216"/>
                  <a:pt x="8881532" y="393636"/>
                </a:cubicBezTo>
                <a:lnTo>
                  <a:pt x="0" y="393636"/>
                </a:lnTo>
                <a:lnTo>
                  <a:pt x="0" y="3111"/>
                </a:lnTo>
                <a:close/>
              </a:path>
            </a:pathLst>
          </a:custGeom>
          <a:solidFill>
            <a:srgbClr val="808284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9" name="Shape 64"/>
          <p:cNvSpPr/>
          <p:nvPr userDrawn="1"/>
        </p:nvSpPr>
        <p:spPr>
          <a:xfrm>
            <a:off x="9761538" y="7176275"/>
            <a:ext cx="168669" cy="179912"/>
          </a:xfrm>
          <a:prstGeom prst="rtTriangle">
            <a:avLst/>
          </a:prstGeom>
          <a:solidFill>
            <a:srgbClr val="E21836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srgbClr val="CC202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0" name="Shape 61"/>
          <p:cNvSpPr/>
          <p:nvPr userDrawn="1"/>
        </p:nvSpPr>
        <p:spPr>
          <a:xfrm>
            <a:off x="149015" y="2204019"/>
            <a:ext cx="9776314" cy="155448"/>
          </a:xfrm>
          <a:prstGeom prst="rect">
            <a:avLst/>
          </a:prstGeom>
          <a:solidFill>
            <a:srgbClr val="ED193A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5" y="2491440"/>
            <a:ext cx="6859500" cy="233172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7191376" y="2334975"/>
            <a:ext cx="2488186" cy="24881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49015" y="2472749"/>
            <a:ext cx="2594185" cy="2405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03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1514" y="2069042"/>
            <a:ext cx="4318155" cy="444065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77240" y="6746547"/>
            <a:ext cx="1414029" cy="611369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05588" y="7453538"/>
            <a:ext cx="9285681" cy="856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/>
            <a:endParaRPr lang="en-US" sz="198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8341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9015" y="1547296"/>
            <a:ext cx="8675370" cy="594098"/>
          </a:xfrm>
        </p:spPr>
        <p:txBody>
          <a:bodyPr anchor="b">
            <a:normAutofit/>
          </a:bodyPr>
          <a:lstStyle>
            <a:lvl1pPr>
              <a:defRPr sz="3080" baseline="0"/>
            </a:lvl1pPr>
          </a:lstStyle>
          <a:p>
            <a:r>
              <a:rPr lang="en-US" dirty="0"/>
              <a:t>Click to edit Section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8998" y="386916"/>
            <a:ext cx="2250831" cy="973167"/>
          </a:xfrm>
          <a:prstGeom prst="rect">
            <a:avLst/>
          </a:prstGeom>
        </p:spPr>
      </p:pic>
      <p:sp>
        <p:nvSpPr>
          <p:cNvPr id="10" name="Shape 63"/>
          <p:cNvSpPr/>
          <p:nvPr userDrawn="1"/>
        </p:nvSpPr>
        <p:spPr>
          <a:xfrm>
            <a:off x="149015" y="7181142"/>
            <a:ext cx="9776314" cy="446120"/>
          </a:xfrm>
          <a:custGeom>
            <a:avLst/>
            <a:gdLst/>
            <a:ahLst/>
            <a:cxnLst/>
            <a:rect l="0" t="0" r="0" b="0"/>
            <a:pathLst>
              <a:path w="8887559" h="393636" extrusionOk="0">
                <a:moveTo>
                  <a:pt x="0" y="3111"/>
                </a:moveTo>
                <a:lnTo>
                  <a:pt x="8745105" y="0"/>
                </a:lnTo>
                <a:lnTo>
                  <a:pt x="8887559" y="156250"/>
                </a:lnTo>
                <a:cubicBezTo>
                  <a:pt x="8886608" y="240670"/>
                  <a:pt x="8882483" y="309216"/>
                  <a:pt x="8881532" y="393636"/>
                </a:cubicBezTo>
                <a:lnTo>
                  <a:pt x="0" y="393636"/>
                </a:lnTo>
                <a:lnTo>
                  <a:pt x="0" y="3111"/>
                </a:lnTo>
                <a:close/>
              </a:path>
            </a:pathLst>
          </a:custGeom>
          <a:solidFill>
            <a:srgbClr val="808284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Shape 64"/>
          <p:cNvSpPr/>
          <p:nvPr userDrawn="1"/>
        </p:nvSpPr>
        <p:spPr>
          <a:xfrm>
            <a:off x="9761538" y="7176275"/>
            <a:ext cx="168669" cy="179912"/>
          </a:xfrm>
          <a:prstGeom prst="rtTriangle">
            <a:avLst/>
          </a:prstGeom>
          <a:solidFill>
            <a:srgbClr val="E21836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srgbClr val="CC202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Shape 61"/>
          <p:cNvSpPr/>
          <p:nvPr userDrawn="1"/>
        </p:nvSpPr>
        <p:spPr>
          <a:xfrm>
            <a:off x="149015" y="2204019"/>
            <a:ext cx="9776314" cy="155448"/>
          </a:xfrm>
          <a:prstGeom prst="rect">
            <a:avLst/>
          </a:prstGeom>
          <a:solidFill>
            <a:srgbClr val="ED193A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015" y="2492451"/>
            <a:ext cx="6857025" cy="2329697"/>
          </a:xfrm>
          <a:prstGeom prst="rect">
            <a:avLst/>
          </a:prstGeom>
        </p:spPr>
      </p:pic>
      <p:sp>
        <p:nvSpPr>
          <p:cNvPr id="16" name="Rectangle 15"/>
          <p:cNvSpPr/>
          <p:nvPr userDrawn="1"/>
        </p:nvSpPr>
        <p:spPr>
          <a:xfrm>
            <a:off x="7209561" y="2492451"/>
            <a:ext cx="2715768" cy="2329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/>
            <a:endParaRPr lang="en-US" sz="198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4901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9015" y="1547296"/>
            <a:ext cx="8675370" cy="594098"/>
          </a:xfrm>
        </p:spPr>
        <p:txBody>
          <a:bodyPr anchor="b">
            <a:normAutofit/>
          </a:bodyPr>
          <a:lstStyle>
            <a:lvl1pPr>
              <a:defRPr sz="3080"/>
            </a:lvl1pPr>
          </a:lstStyle>
          <a:p>
            <a:r>
              <a:rPr lang="en-US" dirty="0"/>
              <a:t>Click to edit Section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8998" y="386916"/>
            <a:ext cx="2250831" cy="973167"/>
          </a:xfrm>
          <a:prstGeom prst="rect">
            <a:avLst/>
          </a:prstGeom>
        </p:spPr>
      </p:pic>
      <p:sp>
        <p:nvSpPr>
          <p:cNvPr id="10" name="Shape 63"/>
          <p:cNvSpPr/>
          <p:nvPr userDrawn="1"/>
        </p:nvSpPr>
        <p:spPr>
          <a:xfrm>
            <a:off x="149015" y="7181142"/>
            <a:ext cx="9776314" cy="446120"/>
          </a:xfrm>
          <a:custGeom>
            <a:avLst/>
            <a:gdLst/>
            <a:ahLst/>
            <a:cxnLst/>
            <a:rect l="0" t="0" r="0" b="0"/>
            <a:pathLst>
              <a:path w="8887559" h="393636" extrusionOk="0">
                <a:moveTo>
                  <a:pt x="0" y="3111"/>
                </a:moveTo>
                <a:lnTo>
                  <a:pt x="8745105" y="0"/>
                </a:lnTo>
                <a:lnTo>
                  <a:pt x="8887559" y="156250"/>
                </a:lnTo>
                <a:cubicBezTo>
                  <a:pt x="8886608" y="240670"/>
                  <a:pt x="8882483" y="309216"/>
                  <a:pt x="8881532" y="393636"/>
                </a:cubicBezTo>
                <a:lnTo>
                  <a:pt x="0" y="393636"/>
                </a:lnTo>
                <a:lnTo>
                  <a:pt x="0" y="3111"/>
                </a:lnTo>
                <a:close/>
              </a:path>
            </a:pathLst>
          </a:custGeom>
          <a:solidFill>
            <a:srgbClr val="808284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Shape 64"/>
          <p:cNvSpPr/>
          <p:nvPr userDrawn="1"/>
        </p:nvSpPr>
        <p:spPr>
          <a:xfrm>
            <a:off x="9761538" y="7176275"/>
            <a:ext cx="168669" cy="179912"/>
          </a:xfrm>
          <a:prstGeom prst="rtTriangle">
            <a:avLst/>
          </a:prstGeom>
          <a:solidFill>
            <a:srgbClr val="E21836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srgbClr val="CC202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Shape 61"/>
          <p:cNvSpPr/>
          <p:nvPr userDrawn="1"/>
        </p:nvSpPr>
        <p:spPr>
          <a:xfrm>
            <a:off x="149015" y="2204019"/>
            <a:ext cx="9776314" cy="155448"/>
          </a:xfrm>
          <a:prstGeom prst="rect">
            <a:avLst/>
          </a:prstGeom>
          <a:solidFill>
            <a:srgbClr val="ED193A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219" y="2492451"/>
            <a:ext cx="6854618" cy="232969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7209561" y="2492451"/>
            <a:ext cx="2715768" cy="2329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/>
            <a:endParaRPr lang="en-US" sz="198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9308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9015" y="1547296"/>
            <a:ext cx="8675370" cy="594098"/>
          </a:xfrm>
        </p:spPr>
        <p:txBody>
          <a:bodyPr anchor="b">
            <a:normAutofit/>
          </a:bodyPr>
          <a:lstStyle>
            <a:lvl1pPr>
              <a:defRPr sz="3080"/>
            </a:lvl1pPr>
          </a:lstStyle>
          <a:p>
            <a:r>
              <a:rPr lang="en-US" dirty="0"/>
              <a:t>Click to edit Section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8998" y="386916"/>
            <a:ext cx="2250831" cy="973167"/>
          </a:xfrm>
          <a:prstGeom prst="rect">
            <a:avLst/>
          </a:prstGeom>
        </p:spPr>
      </p:pic>
      <p:sp>
        <p:nvSpPr>
          <p:cNvPr id="10" name="Shape 63"/>
          <p:cNvSpPr/>
          <p:nvPr userDrawn="1"/>
        </p:nvSpPr>
        <p:spPr>
          <a:xfrm>
            <a:off x="149015" y="7181142"/>
            <a:ext cx="9776314" cy="446120"/>
          </a:xfrm>
          <a:custGeom>
            <a:avLst/>
            <a:gdLst/>
            <a:ahLst/>
            <a:cxnLst/>
            <a:rect l="0" t="0" r="0" b="0"/>
            <a:pathLst>
              <a:path w="8887559" h="393636" extrusionOk="0">
                <a:moveTo>
                  <a:pt x="0" y="3111"/>
                </a:moveTo>
                <a:lnTo>
                  <a:pt x="8745105" y="0"/>
                </a:lnTo>
                <a:lnTo>
                  <a:pt x="8887559" y="156250"/>
                </a:lnTo>
                <a:cubicBezTo>
                  <a:pt x="8886608" y="240670"/>
                  <a:pt x="8882483" y="309216"/>
                  <a:pt x="8881532" y="393636"/>
                </a:cubicBezTo>
                <a:lnTo>
                  <a:pt x="0" y="393636"/>
                </a:lnTo>
                <a:lnTo>
                  <a:pt x="0" y="3111"/>
                </a:lnTo>
                <a:close/>
              </a:path>
            </a:pathLst>
          </a:custGeom>
          <a:solidFill>
            <a:srgbClr val="808284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Shape 64"/>
          <p:cNvSpPr/>
          <p:nvPr userDrawn="1"/>
        </p:nvSpPr>
        <p:spPr>
          <a:xfrm>
            <a:off x="9761538" y="7176275"/>
            <a:ext cx="168669" cy="179912"/>
          </a:xfrm>
          <a:prstGeom prst="rtTriangle">
            <a:avLst/>
          </a:prstGeom>
          <a:solidFill>
            <a:srgbClr val="E21836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srgbClr val="CC202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Shape 61"/>
          <p:cNvSpPr/>
          <p:nvPr userDrawn="1"/>
        </p:nvSpPr>
        <p:spPr>
          <a:xfrm>
            <a:off x="149015" y="2204019"/>
            <a:ext cx="9776314" cy="155448"/>
          </a:xfrm>
          <a:prstGeom prst="rect">
            <a:avLst/>
          </a:prstGeom>
          <a:solidFill>
            <a:srgbClr val="ED193A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706" y="2492451"/>
            <a:ext cx="6853644" cy="2329697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7209561" y="2492451"/>
            <a:ext cx="2715768" cy="2329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/>
            <a:endParaRPr lang="en-US" sz="198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0053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9015" y="1547296"/>
            <a:ext cx="8675370" cy="594098"/>
          </a:xfrm>
        </p:spPr>
        <p:txBody>
          <a:bodyPr anchor="b">
            <a:normAutofit/>
          </a:bodyPr>
          <a:lstStyle>
            <a:lvl1pPr>
              <a:defRPr sz="3080" baseline="0"/>
            </a:lvl1pPr>
          </a:lstStyle>
          <a:p>
            <a:r>
              <a:rPr lang="en-US" dirty="0"/>
              <a:t>Click to edit Section Title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218998" y="386916"/>
            <a:ext cx="2250831" cy="973167"/>
          </a:xfrm>
          <a:prstGeom prst="rect">
            <a:avLst/>
          </a:prstGeom>
        </p:spPr>
      </p:pic>
      <p:sp>
        <p:nvSpPr>
          <p:cNvPr id="10" name="Shape 63"/>
          <p:cNvSpPr/>
          <p:nvPr userDrawn="1"/>
        </p:nvSpPr>
        <p:spPr>
          <a:xfrm>
            <a:off x="149015" y="7181142"/>
            <a:ext cx="9776314" cy="446120"/>
          </a:xfrm>
          <a:custGeom>
            <a:avLst/>
            <a:gdLst/>
            <a:ahLst/>
            <a:cxnLst/>
            <a:rect l="0" t="0" r="0" b="0"/>
            <a:pathLst>
              <a:path w="8887559" h="393636" extrusionOk="0">
                <a:moveTo>
                  <a:pt x="0" y="3111"/>
                </a:moveTo>
                <a:lnTo>
                  <a:pt x="8745105" y="0"/>
                </a:lnTo>
                <a:lnTo>
                  <a:pt x="8887559" y="156250"/>
                </a:lnTo>
                <a:cubicBezTo>
                  <a:pt x="8886608" y="240670"/>
                  <a:pt x="8882483" y="309216"/>
                  <a:pt x="8881532" y="393636"/>
                </a:cubicBezTo>
                <a:lnTo>
                  <a:pt x="0" y="393636"/>
                </a:lnTo>
                <a:lnTo>
                  <a:pt x="0" y="3111"/>
                </a:lnTo>
                <a:close/>
              </a:path>
            </a:pathLst>
          </a:custGeom>
          <a:solidFill>
            <a:srgbClr val="808284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1" name="Shape 64"/>
          <p:cNvSpPr/>
          <p:nvPr userDrawn="1"/>
        </p:nvSpPr>
        <p:spPr>
          <a:xfrm>
            <a:off x="9761538" y="7176275"/>
            <a:ext cx="168669" cy="179912"/>
          </a:xfrm>
          <a:prstGeom prst="rtTriangle">
            <a:avLst/>
          </a:prstGeom>
          <a:solidFill>
            <a:srgbClr val="E21836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srgbClr val="CC2027"/>
              </a:solidFill>
              <a:ea typeface="Calibri"/>
              <a:cs typeface="Calibri"/>
              <a:sym typeface="Calibri"/>
            </a:endParaRPr>
          </a:p>
        </p:txBody>
      </p:sp>
      <p:sp>
        <p:nvSpPr>
          <p:cNvPr id="12" name="Shape 61"/>
          <p:cNvSpPr/>
          <p:nvPr userDrawn="1"/>
        </p:nvSpPr>
        <p:spPr>
          <a:xfrm>
            <a:off x="149015" y="2204019"/>
            <a:ext cx="9776314" cy="155448"/>
          </a:xfrm>
          <a:prstGeom prst="rect">
            <a:avLst/>
          </a:prstGeom>
          <a:solidFill>
            <a:srgbClr val="ED193A"/>
          </a:solidFill>
          <a:ln>
            <a:noFill/>
          </a:ln>
        </p:spPr>
        <p:txBody>
          <a:bodyPr lIns="100568" tIns="50270" rIns="100568" bIns="50270" anchor="ctr" anchorCtr="0">
            <a:noAutofit/>
          </a:bodyPr>
          <a:lstStyle/>
          <a:p>
            <a:pPr algn="ctr" defTabSz="1005840"/>
            <a:endParaRPr sz="1980" dirty="0">
              <a:solidFill>
                <a:prstClr val="white"/>
              </a:solidFill>
              <a:ea typeface="Calibri"/>
              <a:cs typeface="Calibri"/>
              <a:sym typeface="Calibri"/>
            </a:endParaRP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79" y="2495939"/>
            <a:ext cx="6834097" cy="2322722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7209561" y="2492451"/>
            <a:ext cx="2715768" cy="2329697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/>
            <a:endParaRPr lang="en-US" sz="198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982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1515" y="2069042"/>
            <a:ext cx="4274820" cy="45818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2065" y="2069042"/>
            <a:ext cx="4274820" cy="4581882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77240" y="6746547"/>
            <a:ext cx="1414029" cy="611369"/>
          </a:xfrm>
          <a:prstGeom prst="rect">
            <a:avLst/>
          </a:prstGeom>
        </p:spPr>
      </p:pic>
      <p:sp>
        <p:nvSpPr>
          <p:cNvPr id="9" name="Rectangle 8"/>
          <p:cNvSpPr/>
          <p:nvPr userDrawn="1"/>
        </p:nvSpPr>
        <p:spPr>
          <a:xfrm>
            <a:off x="405588" y="7453538"/>
            <a:ext cx="9285681" cy="856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05840"/>
            <a:endParaRPr lang="en-US" sz="198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2495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2"/>
          <p:cNvSpPr/>
          <p:nvPr userDrawn="1"/>
        </p:nvSpPr>
        <p:spPr>
          <a:xfrm>
            <a:off x="7124700" y="7470140"/>
            <a:ext cx="2542540" cy="1938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 defTabSz="502920">
              <a:defRPr/>
            </a:pPr>
            <a:r>
              <a:rPr lang="en-US" sz="660" dirty="0">
                <a:solidFill>
                  <a:prstClr val="black"/>
                </a:solidFill>
                <a:latin typeface="Helvetica"/>
                <a:cs typeface="Helvetica"/>
              </a:rPr>
              <a:t>©2014 OMX, Inc. and Office Depot, Inc. All rights reserved.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1583849" y="7056332"/>
            <a:ext cx="5895340" cy="253426"/>
          </a:xfrm>
          <a:prstGeom prst="rect">
            <a:avLst/>
          </a:prstGeom>
        </p:spPr>
        <p:txBody>
          <a:bodyPr/>
          <a:lstStyle>
            <a:lvl1pPr algn="ctr">
              <a:defRPr sz="990" dirty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pPr>
              <a:defRPr/>
            </a:pPr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7515860" y="7056332"/>
            <a:ext cx="2039620" cy="253426"/>
          </a:xfrm>
          <a:prstGeom prst="rect">
            <a:avLst/>
          </a:prstGeom>
        </p:spPr>
        <p:txBody>
          <a:bodyPr/>
          <a:lstStyle>
            <a:lvl1pPr algn="r">
              <a:defRPr sz="990" smtClean="0">
                <a:solidFill>
                  <a:schemeClr val="tx1"/>
                </a:solidFill>
                <a:latin typeface="Helvetica"/>
                <a:cs typeface="Helvetica"/>
              </a:defRPr>
            </a:lvl1pPr>
          </a:lstStyle>
          <a:p>
            <a:pPr>
              <a:defRPr/>
            </a:pPr>
            <a:fld id="{11E25109-3C51-414B-9F28-BAF11490AB2B}" type="slidenum">
              <a:rPr 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9" name="Picture 8" descr="Bar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266" b="20313"/>
          <a:stretch>
            <a:fillRect/>
          </a:stretch>
        </p:blipFill>
        <p:spPr>
          <a:xfrm>
            <a:off x="3081837" y="7378383"/>
            <a:ext cx="6976563" cy="91757"/>
          </a:xfrm>
          <a:prstGeom prst="rect">
            <a:avLst/>
          </a:prstGeom>
        </p:spPr>
      </p:pic>
      <p:pic>
        <p:nvPicPr>
          <p:cNvPr id="8" name="Picture 7" descr="ODMX_Dual.jpg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47701" y="7309245"/>
            <a:ext cx="2734136" cy="182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6169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EC54-7DD3-D54E-B8AB-39A26EB0A7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55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4380" y="2414482"/>
            <a:ext cx="8549640" cy="166602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8760" y="4404360"/>
            <a:ext cx="7040880" cy="198628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02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5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08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1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4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175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04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23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672197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as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934" y="1554480"/>
            <a:ext cx="6920388" cy="5577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766975"/>
            <a:ext cx="5846951" cy="2124274"/>
          </a:xfrm>
        </p:spPr>
        <p:txBody>
          <a:bodyPr/>
          <a:lstStyle>
            <a:lvl1pPr>
              <a:spcAft>
                <a:spcPts val="1980"/>
              </a:spcAft>
              <a:defRPr/>
            </a:lvl1pPr>
            <a:lvl2pPr>
              <a:spcAft>
                <a:spcPts val="475"/>
              </a:spcAft>
              <a:defRPr/>
            </a:lvl2pPr>
            <a:lvl3pPr marL="502920" indent="-247968">
              <a:defRPr/>
            </a:lvl3pPr>
            <a:lvl4pPr marL="757873" indent="-254953">
              <a:defRPr/>
            </a:lvl4pPr>
            <a:lvl5pPr marL="1005840" indent="-247968"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040880" y="4456176"/>
            <a:ext cx="2704942" cy="627864"/>
          </a:xfrm>
        </p:spPr>
        <p:txBody>
          <a:bodyPr anchor="ctr"/>
          <a:lstStyle>
            <a:lvl1pPr>
              <a:defRPr sz="1650" i="1"/>
            </a:lvl1pPr>
            <a:lvl2pPr>
              <a:defRPr sz="1650" i="1"/>
            </a:lvl2pPr>
            <a:lvl3pPr>
              <a:defRPr sz="1650" i="1"/>
            </a:lvl3pPr>
            <a:lvl4pPr>
              <a:defRPr sz="1650" i="1"/>
            </a:lvl4pPr>
            <a:lvl5pPr>
              <a:defRPr sz="1650" i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040879" y="6197194"/>
            <a:ext cx="2816897" cy="226729"/>
          </a:xfrm>
        </p:spPr>
        <p:txBody>
          <a:bodyPr bIns="0"/>
          <a:lstStyle>
            <a:lvl1pPr>
              <a:defRPr sz="11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7040880" y="6414821"/>
            <a:ext cx="2704942" cy="226729"/>
          </a:xfrm>
        </p:spPr>
        <p:txBody>
          <a:bodyPr bIns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12934" y="1316416"/>
            <a:ext cx="2666523" cy="348814"/>
          </a:xfrm>
        </p:spPr>
        <p:txBody>
          <a:bodyPr/>
          <a:lstStyle>
            <a:lvl1pPr>
              <a:defRPr sz="154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41399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ase Intro (small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934" y="1554480"/>
            <a:ext cx="6920388" cy="557742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766975"/>
            <a:ext cx="5846951" cy="1810341"/>
          </a:xfrm>
        </p:spPr>
        <p:txBody>
          <a:bodyPr/>
          <a:lstStyle>
            <a:lvl1pPr>
              <a:spcAft>
                <a:spcPts val="1980"/>
              </a:spcAft>
              <a:defRPr sz="1760"/>
            </a:lvl1pPr>
            <a:lvl2pPr>
              <a:spcAft>
                <a:spcPts val="475"/>
              </a:spcAft>
              <a:defRPr sz="1540"/>
            </a:lvl2pPr>
            <a:lvl3pPr marL="502920" indent="-247968">
              <a:defRPr sz="1540"/>
            </a:lvl3pPr>
            <a:lvl4pPr marL="757873" indent="-254953">
              <a:defRPr sz="1540"/>
            </a:lvl4pPr>
            <a:lvl5pPr marL="1005840" indent="-247968">
              <a:defRPr sz="1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7040880" y="4456176"/>
            <a:ext cx="2704942" cy="627864"/>
          </a:xfrm>
        </p:spPr>
        <p:txBody>
          <a:bodyPr anchor="ctr"/>
          <a:lstStyle>
            <a:lvl1pPr>
              <a:defRPr sz="1650" i="1"/>
            </a:lvl1pPr>
            <a:lvl2pPr>
              <a:defRPr sz="1650" i="1"/>
            </a:lvl2pPr>
            <a:lvl3pPr>
              <a:defRPr sz="1650" i="1"/>
            </a:lvl3pPr>
            <a:lvl4pPr>
              <a:defRPr sz="1650" i="1"/>
            </a:lvl4pPr>
            <a:lvl5pPr>
              <a:defRPr sz="1650" i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1"/>
          </p:nvPr>
        </p:nvSpPr>
        <p:spPr>
          <a:xfrm>
            <a:off x="7040879" y="6197194"/>
            <a:ext cx="2816897" cy="226729"/>
          </a:xfrm>
        </p:spPr>
        <p:txBody>
          <a:bodyPr bIns="0"/>
          <a:lstStyle>
            <a:lvl1pPr>
              <a:defRPr sz="1100" b="1"/>
            </a:lvl1pPr>
            <a:lvl2pPr>
              <a:defRPr sz="1100" b="1"/>
            </a:lvl2pPr>
            <a:lvl3pPr>
              <a:defRPr sz="1100" b="1"/>
            </a:lvl3pPr>
            <a:lvl4pPr>
              <a:defRPr sz="1100" b="1"/>
            </a:lvl4pPr>
            <a:lvl5pPr>
              <a:defRPr sz="1100" b="1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2"/>
          </p:nvPr>
        </p:nvSpPr>
        <p:spPr>
          <a:xfrm>
            <a:off x="7040880" y="6414821"/>
            <a:ext cx="2704942" cy="226729"/>
          </a:xfrm>
        </p:spPr>
        <p:txBody>
          <a:bodyPr bIns="0"/>
          <a:lstStyle>
            <a:lvl1pPr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612934" y="1316416"/>
            <a:ext cx="2666523" cy="348814"/>
          </a:xfrm>
        </p:spPr>
        <p:txBody>
          <a:bodyPr/>
          <a:lstStyle>
            <a:lvl1pPr>
              <a:defRPr sz="154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72713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ase Intro (left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08383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849782"/>
            <a:ext cx="5199285" cy="453458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994965"/>
            <a:ext cx="5202182" cy="1717324"/>
          </a:xfrm>
        </p:spPr>
        <p:txBody>
          <a:bodyPr/>
          <a:lstStyle>
            <a:lvl1pPr>
              <a:spcAft>
                <a:spcPts val="1540"/>
              </a:spcAft>
              <a:defRPr sz="1540"/>
            </a:lvl1pPr>
            <a:lvl2pPr marL="188595" indent="-188595">
              <a:defRPr sz="1540"/>
            </a:lvl2pPr>
            <a:lvl3pPr marL="504667" indent="-186849">
              <a:defRPr sz="1540"/>
            </a:lvl3pPr>
            <a:lvl4pPr marL="752634" indent="-129223">
              <a:defRPr sz="1540"/>
            </a:lvl4pPr>
            <a:lvl5pPr marL="1011079" indent="-129223">
              <a:defRPr sz="1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134819"/>
            <a:ext cx="5201483" cy="45345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4202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23302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hase Intro (left, combine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08383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849782"/>
            <a:ext cx="5199285" cy="453458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134819"/>
            <a:ext cx="5202182" cy="2649849"/>
          </a:xfrm>
        </p:spPr>
        <p:txBody>
          <a:bodyPr/>
          <a:lstStyle>
            <a:lvl1pPr>
              <a:spcAft>
                <a:spcPts val="1540"/>
              </a:spcAft>
              <a:defRPr sz="1980"/>
            </a:lvl1pPr>
            <a:lvl2pPr marL="188595" indent="-188595">
              <a:defRPr sz="1540"/>
            </a:lvl2pPr>
            <a:lvl3pPr marL="504667" indent="-186849">
              <a:defRPr sz="1540"/>
            </a:lvl3pPr>
            <a:lvl4pPr marL="752634" indent="-129223">
              <a:defRPr sz="1540"/>
            </a:lvl4pPr>
            <a:lvl5pPr marL="1011079" indent="-129223">
              <a:defRPr sz="1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4202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383842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03E512D-4742-2947-847F-861145637FF6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37168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ase Intro (light, overflow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29DC73A-A7F2-AA47-8B4B-56C978C341B7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208596"/>
            <a:ext cx="5202182" cy="1197592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spcAft>
                <a:spcPts val="220"/>
              </a:spcAft>
              <a:tabLst/>
              <a:defRPr sz="990">
                <a:solidFill>
                  <a:schemeClr val="tx1"/>
                </a:solidFill>
              </a:defRPr>
            </a:lvl2pPr>
            <a:lvl3pPr marL="254953" indent="-127477">
              <a:spcAft>
                <a:spcPts val="220"/>
              </a:spcAft>
              <a:defRPr sz="990">
                <a:solidFill>
                  <a:schemeClr val="tx1"/>
                </a:solidFill>
              </a:defRPr>
            </a:lvl3pPr>
            <a:lvl4pPr marL="375444" indent="-120492">
              <a:spcAft>
                <a:spcPts val="220"/>
              </a:spcAft>
              <a:defRPr sz="990">
                <a:solidFill>
                  <a:schemeClr val="tx1"/>
                </a:solidFill>
              </a:defRPr>
            </a:lvl4pPr>
            <a:lvl5pPr marL="502920" indent="-127477">
              <a:spcAft>
                <a:spcPts val="220"/>
              </a:spcAft>
              <a:defRPr sz="99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1671873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858967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ase Intro (columns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79917"/>
            <a:ext cx="9688195" cy="1290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157EC9C7-E779-6143-80E3-5B5BF4AB3A8D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79" y="813224"/>
            <a:ext cx="9095757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4290708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429013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idx="13"/>
          </p:nvPr>
        </p:nvSpPr>
        <p:spPr>
          <a:xfrm>
            <a:off x="5438274" y="2621890"/>
            <a:ext cx="4290708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173627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123498" y="6770264"/>
            <a:ext cx="4473893" cy="551125"/>
          </a:xfrm>
        </p:spPr>
        <p:txBody>
          <a:bodyPr/>
          <a:lstStyle>
            <a:lvl1pPr algn="r">
              <a:defRPr sz="1210">
                <a:solidFill>
                  <a:srgbClr val="595B5B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035527" y="1959294"/>
            <a:ext cx="1987233" cy="593725"/>
          </a:xfrm>
        </p:spPr>
        <p:txBody>
          <a:bodyPr/>
          <a:lstStyle>
            <a:lvl1pPr marL="0" indent="0">
              <a:defRPr sz="1540" b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075146" y="6217920"/>
            <a:ext cx="1587341" cy="593724"/>
          </a:xfrm>
          <a:solidFill>
            <a:schemeClr val="tx1"/>
          </a:solidFill>
        </p:spPr>
        <p:txBody>
          <a:bodyPr>
            <a:no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4381285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End Title (TierOn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3312637" y="3484987"/>
            <a:ext cx="2051914" cy="488339"/>
          </a:xfrm>
        </p:spPr>
        <p:txBody>
          <a:bodyPr/>
          <a:lstStyle>
            <a:lvl1pPr marL="0" indent="0" algn="l">
              <a:defRPr sz="1210">
                <a:solidFill>
                  <a:srgbClr val="595B5B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269805" y="6770264"/>
            <a:ext cx="3550615" cy="244170"/>
          </a:xfrm>
        </p:spPr>
        <p:txBody>
          <a:bodyPr/>
          <a:lstStyle>
            <a:lvl1pPr algn="l">
              <a:defRPr sz="880" b="1">
                <a:solidFill>
                  <a:schemeClr val="bg1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1387004" y="1489711"/>
            <a:ext cx="1987233" cy="593725"/>
          </a:xfrm>
        </p:spPr>
        <p:txBody>
          <a:bodyPr/>
          <a:lstStyle>
            <a:lvl1pPr marL="0" indent="0">
              <a:defRPr sz="1540" b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3075146" y="6217920"/>
            <a:ext cx="1587341" cy="593724"/>
          </a:xfrm>
          <a:solidFill>
            <a:schemeClr val="tx1"/>
          </a:solidFill>
        </p:spPr>
        <p:txBody>
          <a:bodyPr>
            <a:no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37372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End Title (alternate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5397"/>
            <a:ext cx="6108383" cy="7772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2088515" y="3080174"/>
            <a:ext cx="2051914" cy="488339"/>
          </a:xfrm>
        </p:spPr>
        <p:txBody>
          <a:bodyPr/>
          <a:lstStyle>
            <a:lvl1pPr marL="0" indent="0" algn="l">
              <a:defRPr sz="1210">
                <a:solidFill>
                  <a:srgbClr val="595B5B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6269805" y="6770264"/>
            <a:ext cx="3550615" cy="244170"/>
          </a:xfrm>
        </p:spPr>
        <p:txBody>
          <a:bodyPr/>
          <a:lstStyle>
            <a:lvl1pPr algn="l">
              <a:defRPr sz="880" b="1">
                <a:solidFill>
                  <a:schemeClr val="bg1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2172336" y="2268750"/>
            <a:ext cx="1676399" cy="705273"/>
          </a:xfrm>
          <a:solidFill>
            <a:schemeClr val="tx1"/>
          </a:solidFill>
        </p:spPr>
        <p:txBody>
          <a:bodyPr>
            <a:no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4249937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Vendor Tit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763112" y="2374900"/>
            <a:ext cx="2051914" cy="488339"/>
          </a:xfrm>
        </p:spPr>
        <p:txBody>
          <a:bodyPr/>
          <a:lstStyle>
            <a:lvl1pPr marL="0" indent="0" algn="l">
              <a:defRPr sz="1210">
                <a:solidFill>
                  <a:srgbClr val="595B5B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5123498" y="6770264"/>
            <a:ext cx="4473893" cy="551125"/>
          </a:xfrm>
        </p:spPr>
        <p:txBody>
          <a:bodyPr/>
          <a:lstStyle>
            <a:lvl1pPr algn="r">
              <a:defRPr sz="1210">
                <a:solidFill>
                  <a:srgbClr val="595B5B"/>
                </a:solidFill>
              </a:defRPr>
            </a:lvl1pPr>
            <a:lvl2pPr algn="r">
              <a:defRPr sz="1210">
                <a:solidFill>
                  <a:srgbClr val="595B5B"/>
                </a:solidFill>
              </a:defRPr>
            </a:lvl2pPr>
            <a:lvl3pPr algn="r">
              <a:defRPr sz="1210">
                <a:solidFill>
                  <a:srgbClr val="595B5B"/>
                </a:solidFill>
              </a:defRPr>
            </a:lvl3pPr>
            <a:lvl4pPr algn="r">
              <a:defRPr sz="1210">
                <a:solidFill>
                  <a:srgbClr val="595B5B"/>
                </a:solidFill>
              </a:defRPr>
            </a:lvl4pPr>
            <a:lvl5pPr algn="r">
              <a:defRPr sz="1210">
                <a:solidFill>
                  <a:srgbClr val="595B5B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846933" y="1563477"/>
            <a:ext cx="1678145" cy="705273"/>
          </a:xfrm>
          <a:solidFill>
            <a:schemeClr val="tx1"/>
          </a:solidFill>
        </p:spPr>
        <p:txBody>
          <a:bodyPr>
            <a:no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246462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Intro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4ECCEC7-0D28-A746-8FC7-74DCE71D8BBB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222906" y="1523390"/>
            <a:ext cx="6286500" cy="453458"/>
          </a:xfrm>
        </p:spPr>
        <p:txBody>
          <a:bodyPr/>
          <a:lstStyle>
            <a:lvl1pPr marL="0" indent="0">
              <a:defRPr sz="2200" b="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293483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Content &amp; Bullets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031E7A7B-23C0-B446-9A9E-2DB29D26CFE6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165350" y="1896322"/>
            <a:ext cx="6128989" cy="1769647"/>
          </a:xfrm>
        </p:spPr>
        <p:txBody>
          <a:bodyPr/>
          <a:lstStyle>
            <a:lvl1pPr>
              <a:spcAft>
                <a:spcPts val="2200"/>
              </a:spcAft>
              <a:defRPr sz="2200" baseline="0"/>
            </a:lvl1pPr>
            <a:lvl2pPr marL="0" indent="0">
              <a:buNone/>
              <a:defRPr sz="1320"/>
            </a:lvl2pPr>
            <a:lvl3pPr marL="185103" indent="-185103">
              <a:buSzPct val="100000"/>
              <a:buFont typeface="Wingdings" charset="2"/>
              <a:buChar char="§"/>
              <a:defRPr sz="1320"/>
            </a:lvl3pPr>
            <a:lvl4pPr marL="370205" indent="-195580">
              <a:buSzPct val="60000"/>
              <a:buFont typeface="Wingdings" charset="2"/>
              <a:buChar char="q"/>
              <a:tabLst/>
              <a:defRPr sz="1320"/>
            </a:lvl4pPr>
            <a:lvl5pPr marL="571024" indent="-183357">
              <a:buFont typeface="Arial"/>
              <a:buChar char="•"/>
              <a:tabLst/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83404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Slid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6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5FE5B5B5-8062-4545-981A-CF3B08D8E442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165350" y="1896322"/>
            <a:ext cx="6128989" cy="1769647"/>
          </a:xfrm>
        </p:spPr>
        <p:txBody>
          <a:bodyPr/>
          <a:lstStyle>
            <a:lvl1pPr>
              <a:spcAft>
                <a:spcPts val="2200"/>
              </a:spcAft>
              <a:defRPr sz="3080" baseline="0"/>
            </a:lvl1pPr>
            <a:lvl2pPr marL="0" indent="0">
              <a:buNone/>
              <a:defRPr sz="1320"/>
            </a:lvl2pPr>
            <a:lvl3pPr marL="185103" indent="-185103">
              <a:buSzPct val="100000"/>
              <a:buFont typeface="Wingdings" charset="2"/>
              <a:buChar char="§"/>
              <a:defRPr sz="1320"/>
            </a:lvl3pPr>
            <a:lvl4pPr marL="370205" indent="-195580">
              <a:buSzPct val="60000"/>
              <a:buFont typeface="Wingdings" charset="2"/>
              <a:buChar char="q"/>
              <a:tabLst/>
              <a:defRPr sz="1320"/>
            </a:lvl4pPr>
            <a:lvl5pPr marL="571024" indent="-183357">
              <a:buFont typeface="Arial"/>
              <a:buChar char="•"/>
              <a:tabLst/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99790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ue: Customizabl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6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0E242837-E141-9D4C-BDF4-3D03A56A4F23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165350" y="1896322"/>
            <a:ext cx="6128989" cy="953423"/>
          </a:xfrm>
        </p:spPr>
        <p:txBody>
          <a:bodyPr/>
          <a:lstStyle>
            <a:lvl1pPr>
              <a:spcAft>
                <a:spcPts val="2200"/>
              </a:spcAft>
              <a:defRPr sz="2200" baseline="0"/>
            </a:lvl1pPr>
            <a:lvl2pPr marL="0" indent="0">
              <a:buNone/>
              <a:defRPr sz="1320"/>
            </a:lvl2pPr>
            <a:lvl3pPr marL="185103" indent="-185103">
              <a:buSzPct val="100000"/>
              <a:buFont typeface="Wingdings" charset="2"/>
              <a:buChar char="§"/>
              <a:defRPr sz="1320"/>
            </a:lvl3pPr>
            <a:lvl4pPr marL="370205" indent="-195580">
              <a:buSzPct val="60000"/>
              <a:buFont typeface="Wingdings" charset="2"/>
              <a:buChar char="q"/>
              <a:tabLst/>
              <a:defRPr sz="1320"/>
            </a:lvl4pPr>
            <a:lvl5pPr marL="571024" indent="-183357">
              <a:buFont typeface="Arial"/>
              <a:buChar char="•"/>
              <a:tabLst/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1"/>
          </p:nvPr>
        </p:nvSpPr>
        <p:spPr>
          <a:xfrm>
            <a:off x="2301557" y="3333858"/>
            <a:ext cx="2923221" cy="1206895"/>
          </a:xfrm>
        </p:spPr>
        <p:txBody>
          <a:bodyPr/>
          <a:lstStyle>
            <a:lvl1pPr>
              <a:defRPr sz="1540" b="1"/>
            </a:lvl1pPr>
            <a:lvl2pPr>
              <a:defRPr sz="1540"/>
            </a:lvl2pPr>
            <a:lvl3pPr marL="254953" indent="0">
              <a:buNone/>
              <a:defRPr sz="1540"/>
            </a:lvl3pPr>
            <a:lvl4pPr>
              <a:defRPr sz="1540"/>
            </a:lvl4pPr>
            <a:lvl5pPr>
              <a:defRPr sz="1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18374765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: Photo right (14p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849782"/>
            <a:ext cx="5199285" cy="453458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994965"/>
            <a:ext cx="5202182" cy="177546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540"/>
            </a:lvl1pPr>
            <a:lvl2pPr marL="188595" indent="-188595">
              <a:defRPr sz="1540"/>
            </a:lvl2pPr>
            <a:lvl3pPr marL="504667" indent="-186849">
              <a:defRPr sz="1540"/>
            </a:lvl3pPr>
            <a:lvl4pPr marL="752634" indent="-129223">
              <a:defRPr sz="1540"/>
            </a:lvl4pPr>
            <a:lvl5pPr marL="1011079" indent="-129223">
              <a:defRPr sz="1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134819"/>
            <a:ext cx="5201483" cy="45345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53546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: Photo right (12p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849782"/>
            <a:ext cx="5199285" cy="453458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994965"/>
            <a:ext cx="5202182" cy="1513850"/>
          </a:xfrm>
        </p:spPr>
        <p:txBody>
          <a:bodyPr/>
          <a:lstStyle>
            <a:lvl1pPr>
              <a:spcBef>
                <a:spcPts val="1320"/>
              </a:spcBef>
              <a:spcAft>
                <a:spcPts val="1320"/>
              </a:spcAft>
              <a:defRPr sz="1320"/>
            </a:lvl1pPr>
            <a:lvl2pPr marL="188595" indent="-188595">
              <a:spcAft>
                <a:spcPts val="372"/>
              </a:spcAft>
              <a:defRPr sz="1320"/>
            </a:lvl2pPr>
            <a:lvl3pPr marL="504667" indent="-186849">
              <a:spcAft>
                <a:spcPts val="372"/>
              </a:spcAft>
              <a:defRPr sz="1320"/>
            </a:lvl3pPr>
            <a:lvl4pPr marL="752634" indent="-129223">
              <a:spcAft>
                <a:spcPts val="372"/>
              </a:spcAft>
              <a:defRPr sz="1320"/>
            </a:lvl4pPr>
            <a:lvl5pPr marL="1011079" indent="-129223">
              <a:spcAft>
                <a:spcPts val="372"/>
              </a:spcAft>
              <a:defRPr sz="132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134819"/>
            <a:ext cx="5201483" cy="45345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537496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: Photo right (10pt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849782"/>
            <a:ext cx="5199285" cy="453458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994965"/>
            <a:ext cx="5202182" cy="1225788"/>
          </a:xfrm>
        </p:spPr>
        <p:txBody>
          <a:bodyPr/>
          <a:lstStyle>
            <a:lvl1pPr>
              <a:spcBef>
                <a:spcPts val="1100"/>
              </a:spcBef>
              <a:spcAft>
                <a:spcPts val="1100"/>
              </a:spcAft>
              <a:defRPr sz="1100"/>
            </a:lvl1pPr>
            <a:lvl2pPr marL="188595" indent="-188595">
              <a:spcAft>
                <a:spcPts val="262"/>
              </a:spcAft>
              <a:defRPr sz="1100"/>
            </a:lvl2pPr>
            <a:lvl3pPr marL="504667" indent="-186849">
              <a:spcAft>
                <a:spcPts val="262"/>
              </a:spcAft>
              <a:defRPr sz="1100"/>
            </a:lvl3pPr>
            <a:lvl4pPr marL="752634" indent="-129223">
              <a:spcAft>
                <a:spcPts val="262"/>
              </a:spcAft>
              <a:defRPr sz="1100"/>
            </a:lvl4pPr>
            <a:lvl5pPr marL="1011079" indent="-129223">
              <a:spcAft>
                <a:spcPts val="262"/>
              </a:spcAft>
              <a:defRPr sz="11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134819"/>
            <a:ext cx="5201483" cy="453458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8754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ases Intro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F6356D15-575F-6942-88CC-423CB5DDD80B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04203" y="1301923"/>
            <a:ext cx="6280095" cy="697627"/>
          </a:xfrm>
        </p:spPr>
        <p:txBody>
          <a:bodyPr anchor="ctr"/>
          <a:lstStyle>
            <a:lvl1pPr>
              <a:defRPr sz="3740" b="0">
                <a:solidFill>
                  <a:srgbClr val="595B5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986632" y="3898795"/>
            <a:ext cx="2633904" cy="633307"/>
          </a:xfrm>
        </p:spPr>
        <p:txBody>
          <a:bodyPr tIns="0" bIns="0"/>
          <a:lstStyle>
            <a:lvl1pPr>
              <a:lnSpc>
                <a:spcPct val="80000"/>
              </a:lnSpc>
              <a:defRPr sz="1320" cap="all">
                <a:solidFill>
                  <a:schemeClr val="bg1"/>
                </a:solidFill>
              </a:defRPr>
            </a:lvl1pPr>
            <a:lvl2pPr marL="5239" indent="0">
              <a:lnSpc>
                <a:spcPct val="80000"/>
              </a:lnSpc>
              <a:buNone/>
              <a:defRPr sz="1540" b="1" cap="all">
                <a:solidFill>
                  <a:schemeClr val="bg1"/>
                </a:solidFill>
              </a:defRPr>
            </a:lvl2pPr>
            <a:lvl3pPr>
              <a:defRPr sz="1320">
                <a:solidFill>
                  <a:schemeClr val="bg1"/>
                </a:solidFill>
              </a:defRPr>
            </a:lvl3pPr>
            <a:lvl4pPr>
              <a:defRPr sz="1320">
                <a:solidFill>
                  <a:schemeClr val="bg1"/>
                </a:solidFill>
              </a:defRPr>
            </a:lvl4pPr>
            <a:lvl5pPr>
              <a:defRPr sz="132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749199" y="3090968"/>
            <a:ext cx="2633904" cy="633307"/>
          </a:xfrm>
        </p:spPr>
        <p:txBody>
          <a:bodyPr tIns="0" bIns="0"/>
          <a:lstStyle>
            <a:lvl1pPr>
              <a:lnSpc>
                <a:spcPct val="80000"/>
              </a:lnSpc>
              <a:defRPr sz="1320" cap="all">
                <a:solidFill>
                  <a:schemeClr val="bg1"/>
                </a:solidFill>
              </a:defRPr>
            </a:lvl1pPr>
            <a:lvl2pPr marL="5239" indent="0">
              <a:lnSpc>
                <a:spcPct val="80000"/>
              </a:lnSpc>
              <a:buNone/>
              <a:defRPr sz="1540" b="1" cap="all">
                <a:solidFill>
                  <a:schemeClr val="bg1"/>
                </a:solidFill>
              </a:defRPr>
            </a:lvl2pPr>
            <a:lvl3pPr>
              <a:defRPr sz="1320">
                <a:solidFill>
                  <a:schemeClr val="bg1"/>
                </a:solidFill>
              </a:defRPr>
            </a:lvl3pPr>
            <a:lvl4pPr>
              <a:defRPr sz="1320">
                <a:solidFill>
                  <a:schemeClr val="bg1"/>
                </a:solidFill>
              </a:defRPr>
            </a:lvl4pPr>
            <a:lvl5pPr>
              <a:defRPr sz="132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63690" y="4231640"/>
            <a:ext cx="2633904" cy="633307"/>
          </a:xfrm>
        </p:spPr>
        <p:txBody>
          <a:bodyPr tIns="0" bIns="0"/>
          <a:lstStyle>
            <a:lvl1pPr>
              <a:lnSpc>
                <a:spcPct val="80000"/>
              </a:lnSpc>
              <a:defRPr sz="1320" cap="all">
                <a:solidFill>
                  <a:schemeClr val="bg1"/>
                </a:solidFill>
              </a:defRPr>
            </a:lvl1pPr>
            <a:lvl2pPr marL="5239" indent="0">
              <a:lnSpc>
                <a:spcPct val="80000"/>
              </a:lnSpc>
              <a:buNone/>
              <a:defRPr sz="1540" b="1" cap="all">
                <a:solidFill>
                  <a:schemeClr val="bg1"/>
                </a:solidFill>
              </a:defRPr>
            </a:lvl2pPr>
            <a:lvl3pPr>
              <a:defRPr sz="1320">
                <a:solidFill>
                  <a:schemeClr val="bg1"/>
                </a:solidFill>
              </a:defRPr>
            </a:lvl3pPr>
            <a:lvl4pPr>
              <a:defRPr sz="1320">
                <a:solidFill>
                  <a:schemeClr val="bg1"/>
                </a:solidFill>
              </a:defRPr>
            </a:lvl4pPr>
            <a:lvl5pPr>
              <a:defRPr sz="132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413552990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ases Details">
    <p:bg>
      <p:bgPr>
        <a:solidFill>
          <a:schemeClr val="tx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57012E99-6AD8-384B-A9CA-C6EE7242B6A2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986632" y="3898795"/>
            <a:ext cx="2635301" cy="518160"/>
          </a:xfrm>
        </p:spPr>
        <p:txBody>
          <a:bodyPr tIns="0" bIns="0"/>
          <a:lstStyle>
            <a:lvl1pPr>
              <a:lnSpc>
                <a:spcPct val="80000"/>
              </a:lnSpc>
              <a:defRPr sz="1320" cap="all">
                <a:solidFill>
                  <a:schemeClr val="bg1"/>
                </a:solidFill>
              </a:defRPr>
            </a:lvl1pPr>
            <a:lvl2pPr marL="5239" indent="0">
              <a:lnSpc>
                <a:spcPct val="80000"/>
              </a:lnSpc>
              <a:buNone/>
              <a:defRPr sz="1540" b="1" cap="all">
                <a:solidFill>
                  <a:schemeClr val="bg1"/>
                </a:solidFill>
              </a:defRPr>
            </a:lvl2pPr>
            <a:lvl3pPr>
              <a:defRPr sz="1320">
                <a:solidFill>
                  <a:schemeClr val="bg1"/>
                </a:solidFill>
              </a:defRPr>
            </a:lvl3pPr>
            <a:lvl4pPr>
              <a:defRPr sz="1320">
                <a:solidFill>
                  <a:schemeClr val="bg1"/>
                </a:solidFill>
              </a:defRPr>
            </a:lvl4pPr>
            <a:lvl5pPr>
              <a:defRPr sz="132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2"/>
          </p:nvPr>
        </p:nvSpPr>
        <p:spPr>
          <a:xfrm>
            <a:off x="3749199" y="3090968"/>
            <a:ext cx="2635301" cy="518160"/>
          </a:xfrm>
        </p:spPr>
        <p:txBody>
          <a:bodyPr tIns="0" bIns="0"/>
          <a:lstStyle>
            <a:lvl1pPr>
              <a:lnSpc>
                <a:spcPct val="80000"/>
              </a:lnSpc>
              <a:defRPr sz="1320" cap="all">
                <a:solidFill>
                  <a:schemeClr val="bg1"/>
                </a:solidFill>
              </a:defRPr>
            </a:lvl1pPr>
            <a:lvl2pPr marL="5239" indent="0">
              <a:lnSpc>
                <a:spcPct val="80000"/>
              </a:lnSpc>
              <a:buNone/>
              <a:defRPr sz="1540" b="1" cap="all">
                <a:solidFill>
                  <a:schemeClr val="bg1"/>
                </a:solidFill>
              </a:defRPr>
            </a:lvl2pPr>
            <a:lvl3pPr>
              <a:defRPr sz="1320">
                <a:solidFill>
                  <a:schemeClr val="bg1"/>
                </a:solidFill>
              </a:defRPr>
            </a:lvl3pPr>
            <a:lvl4pPr>
              <a:defRPr sz="1320">
                <a:solidFill>
                  <a:schemeClr val="bg1"/>
                </a:solidFill>
              </a:defRPr>
            </a:lvl4pPr>
            <a:lvl5pPr>
              <a:defRPr sz="132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6663690" y="4231640"/>
            <a:ext cx="2635301" cy="518160"/>
          </a:xfrm>
        </p:spPr>
        <p:txBody>
          <a:bodyPr tIns="0" bIns="0"/>
          <a:lstStyle>
            <a:lvl1pPr>
              <a:lnSpc>
                <a:spcPct val="80000"/>
              </a:lnSpc>
              <a:defRPr sz="1320" cap="all">
                <a:solidFill>
                  <a:schemeClr val="bg1"/>
                </a:solidFill>
              </a:defRPr>
            </a:lvl1pPr>
            <a:lvl2pPr marL="5239" indent="0">
              <a:lnSpc>
                <a:spcPct val="80000"/>
              </a:lnSpc>
              <a:buNone/>
              <a:defRPr sz="1540" b="1" cap="all">
                <a:solidFill>
                  <a:schemeClr val="bg1"/>
                </a:solidFill>
              </a:defRPr>
            </a:lvl2pPr>
            <a:lvl3pPr>
              <a:defRPr sz="1320">
                <a:solidFill>
                  <a:schemeClr val="bg1"/>
                </a:solidFill>
              </a:defRPr>
            </a:lvl3pPr>
            <a:lvl4pPr>
              <a:defRPr sz="1320">
                <a:solidFill>
                  <a:schemeClr val="bg1"/>
                </a:solidFill>
              </a:defRPr>
            </a:lvl4pPr>
            <a:lvl5pPr>
              <a:defRPr sz="132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4"/>
          </p:nvPr>
        </p:nvSpPr>
        <p:spPr>
          <a:xfrm>
            <a:off x="986632" y="4665240"/>
            <a:ext cx="2635301" cy="1714606"/>
          </a:xfrm>
        </p:spPr>
        <p:txBody>
          <a:bodyPr/>
          <a:lstStyle>
            <a:lvl1pPr marL="316072" indent="-195580">
              <a:buFont typeface="Wingdings" charset="2"/>
              <a:buChar char="§"/>
              <a:defRPr sz="1320">
                <a:solidFill>
                  <a:srgbClr val="FFFFFF"/>
                </a:solidFill>
              </a:defRPr>
            </a:lvl1pPr>
            <a:lvl2pPr marL="495935" indent="-190342">
              <a:buSzPct val="50000"/>
              <a:buFont typeface="Wingdings" charset="2"/>
              <a:buChar char="q"/>
              <a:defRPr sz="1320">
                <a:solidFill>
                  <a:srgbClr val="FFFFFF"/>
                </a:solidFill>
              </a:defRPr>
            </a:lvl2pPr>
            <a:lvl3pPr marL="632143" indent="-190342">
              <a:buSzPct val="100000"/>
              <a:buFont typeface="Arial"/>
              <a:buChar char="•"/>
              <a:defRPr sz="1320">
                <a:solidFill>
                  <a:srgbClr val="FFFFFF"/>
                </a:solidFill>
              </a:defRPr>
            </a:lvl3pPr>
            <a:lvl4pPr>
              <a:defRPr sz="1320">
                <a:solidFill>
                  <a:srgbClr val="FFFFFF"/>
                </a:solidFill>
              </a:defRPr>
            </a:lvl4pPr>
            <a:lvl5pPr>
              <a:defRPr sz="132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0" name="Content Placeholder 3"/>
          <p:cNvSpPr>
            <a:spLocks noGrp="1"/>
          </p:cNvSpPr>
          <p:nvPr>
            <p:ph sz="quarter" idx="15"/>
          </p:nvPr>
        </p:nvSpPr>
        <p:spPr>
          <a:xfrm>
            <a:off x="3749199" y="3857414"/>
            <a:ext cx="2635301" cy="1714606"/>
          </a:xfrm>
        </p:spPr>
        <p:txBody>
          <a:bodyPr/>
          <a:lstStyle>
            <a:lvl1pPr marL="316072" indent="-195580">
              <a:buFont typeface="Wingdings" charset="2"/>
              <a:buChar char="§"/>
              <a:defRPr sz="1320">
                <a:solidFill>
                  <a:srgbClr val="FFFFFF"/>
                </a:solidFill>
              </a:defRPr>
            </a:lvl1pPr>
            <a:lvl2pPr marL="495935" indent="-190342">
              <a:buSzPct val="50000"/>
              <a:buFont typeface="Wingdings" charset="2"/>
              <a:buChar char="q"/>
              <a:defRPr sz="1320">
                <a:solidFill>
                  <a:srgbClr val="FFFFFF"/>
                </a:solidFill>
              </a:defRPr>
            </a:lvl2pPr>
            <a:lvl3pPr marL="632143" indent="-190342">
              <a:buSzPct val="100000"/>
              <a:buFont typeface="Arial"/>
              <a:buChar char="•"/>
              <a:defRPr sz="1320">
                <a:solidFill>
                  <a:srgbClr val="FFFFFF"/>
                </a:solidFill>
              </a:defRPr>
            </a:lvl3pPr>
            <a:lvl4pPr>
              <a:defRPr sz="1320">
                <a:solidFill>
                  <a:srgbClr val="FFFFFF"/>
                </a:solidFill>
              </a:defRPr>
            </a:lvl4pPr>
            <a:lvl5pPr>
              <a:defRPr sz="132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1" name="Content Placeholder 3"/>
          <p:cNvSpPr>
            <a:spLocks noGrp="1"/>
          </p:cNvSpPr>
          <p:nvPr>
            <p:ph sz="quarter" idx="16"/>
          </p:nvPr>
        </p:nvSpPr>
        <p:spPr>
          <a:xfrm>
            <a:off x="6663690" y="4998085"/>
            <a:ext cx="2635301" cy="1714606"/>
          </a:xfrm>
        </p:spPr>
        <p:txBody>
          <a:bodyPr/>
          <a:lstStyle>
            <a:lvl1pPr marL="316072" indent="-195580">
              <a:buFont typeface="Wingdings" charset="2"/>
              <a:buChar char="§"/>
              <a:defRPr sz="1320">
                <a:solidFill>
                  <a:srgbClr val="FFFFFF"/>
                </a:solidFill>
              </a:defRPr>
            </a:lvl1pPr>
            <a:lvl2pPr marL="495935" indent="-190342">
              <a:buSzPct val="50000"/>
              <a:buFont typeface="Wingdings" charset="2"/>
              <a:buChar char="q"/>
              <a:defRPr sz="1320">
                <a:solidFill>
                  <a:srgbClr val="FFFFFF"/>
                </a:solidFill>
              </a:defRPr>
            </a:lvl2pPr>
            <a:lvl3pPr marL="632143" indent="-190342">
              <a:buSzPct val="100000"/>
              <a:buFont typeface="Arial"/>
              <a:buChar char="•"/>
              <a:defRPr sz="1320">
                <a:solidFill>
                  <a:srgbClr val="FFFFFF"/>
                </a:solidFill>
              </a:defRPr>
            </a:lvl3pPr>
            <a:lvl4pPr>
              <a:defRPr sz="1320">
                <a:solidFill>
                  <a:srgbClr val="FFFFFF"/>
                </a:solidFill>
              </a:defRPr>
            </a:lvl4pPr>
            <a:lvl5pPr>
              <a:defRPr sz="132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Title 10"/>
          <p:cNvSpPr>
            <a:spLocks noGrp="1"/>
          </p:cNvSpPr>
          <p:nvPr>
            <p:ph type="title"/>
          </p:nvPr>
        </p:nvSpPr>
        <p:spPr>
          <a:xfrm>
            <a:off x="604203" y="1301923"/>
            <a:ext cx="6280095" cy="697627"/>
          </a:xfrm>
        </p:spPr>
        <p:txBody>
          <a:bodyPr anchor="ctr"/>
          <a:lstStyle>
            <a:lvl1pPr>
              <a:defRPr sz="3740" b="0">
                <a:solidFill>
                  <a:srgbClr val="595B5B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2683486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hase Intro (left, combined)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108383" cy="777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3505" y="849782"/>
            <a:ext cx="5199285" cy="453458"/>
          </a:xfrm>
        </p:spPr>
        <p:txBody>
          <a:bodyPr/>
          <a:lstStyle>
            <a:lvl1pPr>
              <a:defRPr sz="2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134819"/>
            <a:ext cx="5202182" cy="2649849"/>
          </a:xfrm>
        </p:spPr>
        <p:txBody>
          <a:bodyPr/>
          <a:lstStyle>
            <a:lvl1pPr>
              <a:spcAft>
                <a:spcPts val="1540"/>
              </a:spcAft>
              <a:defRPr sz="2200"/>
            </a:lvl1pPr>
            <a:lvl2pPr marL="0" indent="0">
              <a:buFontTx/>
              <a:buNone/>
              <a:defRPr sz="1540"/>
            </a:lvl2pPr>
            <a:lvl3pPr marL="192088" indent="-186849">
              <a:buSzPct val="100000"/>
              <a:buFont typeface="Wingdings" charset="2"/>
              <a:buChar char="§"/>
              <a:defRPr sz="1540"/>
            </a:lvl3pPr>
            <a:lvl4pPr marL="564039" indent="-254953" defTabSz="438309">
              <a:buSzPct val="60000"/>
              <a:buFont typeface="Wingdings" charset="2"/>
              <a:buChar char="q"/>
              <a:defRPr sz="1540"/>
            </a:lvl4pPr>
            <a:lvl5pPr marL="689769" indent="-129223">
              <a:buFont typeface="Arial"/>
              <a:buChar char="•"/>
              <a:defRPr sz="154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4202" y="611717"/>
            <a:ext cx="4311944" cy="348814"/>
          </a:xfrm>
        </p:spPr>
        <p:txBody>
          <a:bodyPr/>
          <a:lstStyle>
            <a:lvl1pPr>
              <a:defRPr sz="154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0705929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E9191A9B-E11F-3D41-AF32-2F07049E0C4E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312755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66CE32B4-7344-D948-98A2-DC1C19FE375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25598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70AFA6E5-6431-6C44-A527-4D762B1CE578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114000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D19CFBD3-5F89-E74B-9BE9-83FC74FE2A3B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6147311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41323AA9-A9DE-BC42-AC95-E193C023B5EB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3716147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0070C28-98ED-7949-B50A-AB5B93A3AE48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8459865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F9A11424-7C93-8A41-A02D-0B06C82F3A0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537194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8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255ABC52-D4FB-3148-B838-0A1DB4B83B27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427726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9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AC638F8B-2E52-9244-9268-A855B774E8B3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735826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0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4436BB94-534A-6446-AC4D-70CA10E4CE7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40798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1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772206F9-419C-7C45-ACBA-00E30D90B3E9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256744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D75FBCF1-B379-804C-8EF8-BC8C43D95823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584135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3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26DC2DD8-934B-B348-A74D-F0D2D0A9085E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173376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4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83353AE3-88BF-7A41-8C67-94349AB0AE2D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284728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5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D6B2B2B5-D1E0-5340-AD7D-EDF4B52527C9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638839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6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E85222C1-162E-6847-8B81-3901982F833F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531160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7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A834ECE2-6BA5-C94F-B4D6-5C631F5A4800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10861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8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053B848-6F31-A742-A841-416407DC773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22616754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9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B7824C6A-A923-394F-B667-E498F1D1CE19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4501350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0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0B21CF61-2DC8-A748-9D2E-F096503DF83B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4058333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1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264BFF4-3549-5845-AC33-11372D2B2884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77251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2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28BBFDFC-3B57-0A4A-ACC9-8B28815ABD3E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6837340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3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CCA4D97-A69B-0543-BFD0-59079A0268CC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5461868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4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D867B720-CBBC-864C-B15D-06DE15E0A535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2847643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5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A5176E5-7E56-A44E-B4A4-A3ACFB644182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931443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6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B2CB140D-8C55-5645-BF5F-8FC3CB120E10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8767254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7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C729DDBD-38FB-B24A-B51C-316D8CE3C18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8452161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8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7E2F62A9-85A2-2F43-A9A0-6D2807E44891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85148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9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7ED14F36-77F5-6545-B576-0683C728B532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16777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0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A5341ABE-3A7E-9347-BA5F-827AD3B8639F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801768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1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2BCA1440-33DE-6245-B8B8-52C9643EA325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1327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2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F64326AA-D8F1-F843-960D-A4A7F4A3986C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571901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3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C0906B78-97F1-D945-B71C-A0AA84BC4F5C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7968837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5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4A6C1453-5540-F942-8473-5B45F29F0CC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269670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6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C65BD371-666C-F141-923F-2180145CE485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42157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8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B4CCDC24-D73A-6D41-9683-5CC17434FE30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265745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9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E1B9C910-6E8E-674C-9C83-39F5936594D9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00890738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0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DA7D844B-A618-D648-B7D4-9B730C63112F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6048933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1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820C9AA7-9FC8-444B-815B-97AD96C3AE1D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09999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4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72CC4BF9-1F24-1F46-AB74-B67A2BF16F1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8645588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7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B2DA941D-8D92-6349-8912-2B7C150895FF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82492007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2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CACE06B9-2040-A745-A1A0-21267962C896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85548271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3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04431417-FFE4-844A-95C7-F5B5BDE52DE0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2227707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4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1F976680-7B12-7146-A657-425D869A7E1D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9826290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5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EABB9743-4758-D247-BC98-20245E822029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1772357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6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535A69E5-37A2-CE41-A5CF-304E1E173476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254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7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798D0F18-B4DD-1B4F-99BF-B360341E1981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08693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8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1BA3DFA-9FCF-0E49-861D-CC71BEEE36CE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29324264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5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59CADC1F-4D68-AD4F-9292-479E639FE398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73058198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6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CEC7A97C-B847-C849-8CE2-CF0E532C0AEE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2238953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7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A41D6D08-1CCB-7C42-97B1-92ABF5F75026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70721376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8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C23145C7-D5C3-F04F-B377-ABA77D5188E3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0644658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9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19C1EBCF-7191-1343-B946-742C5EF7A457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897840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0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F120BD29-D479-A844-87A9-C51FB0E1AE20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9403539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1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937A2C54-58F9-EC4C-8A8F-2A3A5D552921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9573793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3_Phase Intro (light)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35" y="185315"/>
            <a:ext cx="5750401" cy="1279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 descr="OFD_Square_Log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73863"/>
            <a:ext cx="9779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55C7D139-7046-4549-845F-53F7CF687721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1"/>
          </p:nvPr>
        </p:nvSpPr>
        <p:spPr>
          <a:xfrm>
            <a:off x="6031827" y="179917"/>
            <a:ext cx="3862426" cy="7188432"/>
          </a:xfrm>
          <a:solidFill>
            <a:srgbClr val="D9D9D9"/>
          </a:solidFill>
        </p:spPr>
        <p:txBody>
          <a:bodyPr rtlCol="0">
            <a:noAutofit/>
          </a:bodyPr>
          <a:lstStyle>
            <a:lvl1pPr>
              <a:defRPr baseline="0">
                <a:solidFill>
                  <a:srgbClr val="595B5B"/>
                </a:solidFill>
              </a:defRPr>
            </a:lvl1pPr>
          </a:lstStyle>
          <a:p>
            <a:pPr lvl="0"/>
            <a:r>
              <a:rPr lang="en-US" noProof="0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980" y="813224"/>
            <a:ext cx="5241811" cy="348814"/>
          </a:xfrm>
        </p:spPr>
        <p:txBody>
          <a:bodyPr/>
          <a:lstStyle>
            <a:lvl1pPr>
              <a:defRPr sz="154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3504" y="2621890"/>
            <a:ext cx="5202182" cy="1368511"/>
          </a:xfrm>
        </p:spPr>
        <p:txBody>
          <a:bodyPr/>
          <a:lstStyle>
            <a:lvl1pPr>
              <a:spcBef>
                <a:spcPts val="1540"/>
              </a:spcBef>
              <a:spcAft>
                <a:spcPts val="1540"/>
              </a:spcAft>
              <a:defRPr sz="1100">
                <a:solidFill>
                  <a:schemeClr val="tx1"/>
                </a:solidFill>
              </a:defRPr>
            </a:lvl1pPr>
            <a:lvl2pPr marL="127477" indent="-127477">
              <a:tabLst/>
              <a:defRPr sz="1100">
                <a:solidFill>
                  <a:schemeClr val="tx1"/>
                </a:solidFill>
              </a:defRPr>
            </a:lvl2pPr>
            <a:lvl3pPr marL="254953" indent="-127477">
              <a:defRPr sz="1100">
                <a:solidFill>
                  <a:schemeClr val="tx1"/>
                </a:solidFill>
              </a:defRPr>
            </a:lvl3pPr>
            <a:lvl4pPr marL="375444" indent="-120492">
              <a:defRPr sz="1100">
                <a:solidFill>
                  <a:schemeClr val="tx1"/>
                </a:solidFill>
              </a:defRPr>
            </a:lvl4pPr>
            <a:lvl5pPr marL="502920" indent="-127477"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603505" y="2085167"/>
            <a:ext cx="5201483" cy="453458"/>
          </a:xfrm>
        </p:spPr>
        <p:txBody>
          <a:bodyPr/>
          <a:lstStyle>
            <a:lvl1pPr>
              <a:defRPr sz="2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3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591979" y="611717"/>
            <a:ext cx="5200193" cy="313932"/>
          </a:xfrm>
        </p:spPr>
        <p:txBody>
          <a:bodyPr>
            <a:noAutofit/>
          </a:bodyPr>
          <a:lstStyle>
            <a:lvl1pPr>
              <a:defRPr sz="1320" cap="all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994062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31323930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9562466" y="7333405"/>
            <a:ext cx="321310" cy="269875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5BEC54-7DD3-D54E-B8AB-39A26EB0A7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7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2.xml"/><Relationship Id="rId18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35.xml"/><Relationship Id="rId39" Type="http://schemas.openxmlformats.org/officeDocument/2006/relationships/slideLayout" Target="../slideLayouts/slideLayout48.xml"/><Relationship Id="rId21" Type="http://schemas.openxmlformats.org/officeDocument/2006/relationships/slideLayout" Target="../slideLayouts/slideLayout30.xml"/><Relationship Id="rId34" Type="http://schemas.openxmlformats.org/officeDocument/2006/relationships/slideLayout" Target="../slideLayouts/slideLayout43.xml"/><Relationship Id="rId42" Type="http://schemas.openxmlformats.org/officeDocument/2006/relationships/slideLayout" Target="../slideLayouts/slideLayout51.xml"/><Relationship Id="rId47" Type="http://schemas.openxmlformats.org/officeDocument/2006/relationships/slideLayout" Target="../slideLayouts/slideLayout56.xml"/><Relationship Id="rId50" Type="http://schemas.openxmlformats.org/officeDocument/2006/relationships/slideLayout" Target="../slideLayouts/slideLayout59.xml"/><Relationship Id="rId55" Type="http://schemas.openxmlformats.org/officeDocument/2006/relationships/slideLayout" Target="../slideLayouts/slideLayout64.xml"/><Relationship Id="rId63" Type="http://schemas.openxmlformats.org/officeDocument/2006/relationships/slideLayout" Target="../slideLayouts/slideLayout72.xml"/><Relationship Id="rId68" Type="http://schemas.openxmlformats.org/officeDocument/2006/relationships/slideLayout" Target="../slideLayouts/slideLayout77.xml"/><Relationship Id="rId76" Type="http://schemas.openxmlformats.org/officeDocument/2006/relationships/slideLayout" Target="../slideLayouts/slideLayout85.xml"/><Relationship Id="rId7" Type="http://schemas.openxmlformats.org/officeDocument/2006/relationships/slideLayout" Target="../slideLayouts/slideLayout16.xml"/><Relationship Id="rId71" Type="http://schemas.openxmlformats.org/officeDocument/2006/relationships/slideLayout" Target="../slideLayouts/slideLayout80.xml"/><Relationship Id="rId2" Type="http://schemas.openxmlformats.org/officeDocument/2006/relationships/slideLayout" Target="../slideLayouts/slideLayout11.xml"/><Relationship Id="rId16" Type="http://schemas.openxmlformats.org/officeDocument/2006/relationships/slideLayout" Target="../slideLayouts/slideLayout25.xml"/><Relationship Id="rId29" Type="http://schemas.openxmlformats.org/officeDocument/2006/relationships/slideLayout" Target="../slideLayouts/slideLayout38.xml"/><Relationship Id="rId1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41.xml"/><Relationship Id="rId37" Type="http://schemas.openxmlformats.org/officeDocument/2006/relationships/slideLayout" Target="../slideLayouts/slideLayout46.xml"/><Relationship Id="rId40" Type="http://schemas.openxmlformats.org/officeDocument/2006/relationships/slideLayout" Target="../slideLayouts/slideLayout49.xml"/><Relationship Id="rId45" Type="http://schemas.openxmlformats.org/officeDocument/2006/relationships/slideLayout" Target="../slideLayouts/slideLayout54.xml"/><Relationship Id="rId53" Type="http://schemas.openxmlformats.org/officeDocument/2006/relationships/slideLayout" Target="../slideLayouts/slideLayout62.xml"/><Relationship Id="rId58" Type="http://schemas.openxmlformats.org/officeDocument/2006/relationships/slideLayout" Target="../slideLayouts/slideLayout67.xml"/><Relationship Id="rId66" Type="http://schemas.openxmlformats.org/officeDocument/2006/relationships/slideLayout" Target="../slideLayouts/slideLayout75.xml"/><Relationship Id="rId74" Type="http://schemas.openxmlformats.org/officeDocument/2006/relationships/slideLayout" Target="../slideLayouts/slideLayout83.xml"/><Relationship Id="rId79" Type="http://schemas.openxmlformats.org/officeDocument/2006/relationships/slideLayout" Target="../slideLayouts/slideLayout88.xml"/><Relationship Id="rId5" Type="http://schemas.openxmlformats.org/officeDocument/2006/relationships/slideLayout" Target="../slideLayouts/slideLayout14.xml"/><Relationship Id="rId61" Type="http://schemas.openxmlformats.org/officeDocument/2006/relationships/slideLayout" Target="../slideLayouts/slideLayout70.xml"/><Relationship Id="rId82" Type="http://schemas.openxmlformats.org/officeDocument/2006/relationships/image" Target="../media/image11.jpeg"/><Relationship Id="rId10" Type="http://schemas.openxmlformats.org/officeDocument/2006/relationships/slideLayout" Target="../slideLayouts/slideLayout19.xml"/><Relationship Id="rId19" Type="http://schemas.openxmlformats.org/officeDocument/2006/relationships/slideLayout" Target="../slideLayouts/slideLayout28.xml"/><Relationship Id="rId31" Type="http://schemas.openxmlformats.org/officeDocument/2006/relationships/slideLayout" Target="../slideLayouts/slideLayout40.xml"/><Relationship Id="rId44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61.xml"/><Relationship Id="rId60" Type="http://schemas.openxmlformats.org/officeDocument/2006/relationships/slideLayout" Target="../slideLayouts/slideLayout69.xml"/><Relationship Id="rId65" Type="http://schemas.openxmlformats.org/officeDocument/2006/relationships/slideLayout" Target="../slideLayouts/slideLayout74.xml"/><Relationship Id="rId73" Type="http://schemas.openxmlformats.org/officeDocument/2006/relationships/slideLayout" Target="../slideLayouts/slideLayout82.xml"/><Relationship Id="rId78" Type="http://schemas.openxmlformats.org/officeDocument/2006/relationships/slideLayout" Target="../slideLayouts/slideLayout87.xml"/><Relationship Id="rId81" Type="http://schemas.openxmlformats.org/officeDocument/2006/relationships/theme" Target="../theme/theme3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Relationship Id="rId14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31.xml"/><Relationship Id="rId27" Type="http://schemas.openxmlformats.org/officeDocument/2006/relationships/slideLayout" Target="../slideLayouts/slideLayout36.xml"/><Relationship Id="rId30" Type="http://schemas.openxmlformats.org/officeDocument/2006/relationships/slideLayout" Target="../slideLayouts/slideLayout39.xml"/><Relationship Id="rId35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52.xml"/><Relationship Id="rId48" Type="http://schemas.openxmlformats.org/officeDocument/2006/relationships/slideLayout" Target="../slideLayouts/slideLayout57.xml"/><Relationship Id="rId56" Type="http://schemas.openxmlformats.org/officeDocument/2006/relationships/slideLayout" Target="../slideLayouts/slideLayout65.xml"/><Relationship Id="rId64" Type="http://schemas.openxmlformats.org/officeDocument/2006/relationships/slideLayout" Target="../slideLayouts/slideLayout73.xml"/><Relationship Id="rId69" Type="http://schemas.openxmlformats.org/officeDocument/2006/relationships/slideLayout" Target="../slideLayouts/slideLayout78.xml"/><Relationship Id="rId77" Type="http://schemas.openxmlformats.org/officeDocument/2006/relationships/slideLayout" Target="../slideLayouts/slideLayout86.xml"/><Relationship Id="rId8" Type="http://schemas.openxmlformats.org/officeDocument/2006/relationships/slideLayout" Target="../slideLayouts/slideLayout17.xml"/><Relationship Id="rId51" Type="http://schemas.openxmlformats.org/officeDocument/2006/relationships/slideLayout" Target="../slideLayouts/slideLayout60.xml"/><Relationship Id="rId72" Type="http://schemas.openxmlformats.org/officeDocument/2006/relationships/slideLayout" Target="../slideLayouts/slideLayout81.xml"/><Relationship Id="rId80" Type="http://schemas.openxmlformats.org/officeDocument/2006/relationships/slideLayout" Target="../slideLayouts/slideLayout89.xml"/><Relationship Id="rId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21.xml"/><Relationship Id="rId17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42.xml"/><Relationship Id="rId38" Type="http://schemas.openxmlformats.org/officeDocument/2006/relationships/slideLayout" Target="../slideLayouts/slideLayout47.xml"/><Relationship Id="rId46" Type="http://schemas.openxmlformats.org/officeDocument/2006/relationships/slideLayout" Target="../slideLayouts/slideLayout55.xml"/><Relationship Id="rId59" Type="http://schemas.openxmlformats.org/officeDocument/2006/relationships/slideLayout" Target="../slideLayouts/slideLayout68.xml"/><Relationship Id="rId67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50.xml"/><Relationship Id="rId54" Type="http://schemas.openxmlformats.org/officeDocument/2006/relationships/slideLayout" Target="../slideLayouts/slideLayout63.xml"/><Relationship Id="rId62" Type="http://schemas.openxmlformats.org/officeDocument/2006/relationships/slideLayout" Target="../slideLayouts/slideLayout71.xml"/><Relationship Id="rId70" Type="http://schemas.openxmlformats.org/officeDocument/2006/relationships/slideLayout" Target="../slideLayouts/slideLayout79.xml"/><Relationship Id="rId75" Type="http://schemas.openxmlformats.org/officeDocument/2006/relationships/slideLayout" Target="../slideLayouts/slideLayout84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32.xml"/><Relationship Id="rId28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45.xml"/><Relationship Id="rId49" Type="http://schemas.openxmlformats.org/officeDocument/2006/relationships/slideLayout" Target="../slideLayouts/slideLayout58.xml"/><Relationship Id="rId57" Type="http://schemas.openxmlformats.org/officeDocument/2006/relationships/slideLayout" Target="../slideLayouts/slideLayout6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1515" y="413810"/>
            <a:ext cx="867537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1515" y="2069042"/>
            <a:ext cx="867537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3456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16" r:id="rId8"/>
  </p:sldLayoutIdLst>
  <p:hf hdr="0" ftr="0" dt="0"/>
  <p:txStyles>
    <p:titleStyle>
      <a:lvl1pPr algn="l" defTabSz="1005840" rtl="0" eaLnBrk="1" latinLnBrk="0" hangingPunct="1">
        <a:lnSpc>
          <a:spcPct val="90000"/>
        </a:lnSpc>
        <a:spcBef>
          <a:spcPct val="0"/>
        </a:spcBef>
        <a:buNone/>
        <a:defRPr sz="3080" b="1" kern="1200">
          <a:solidFill>
            <a:srgbClr val="ED193A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51460" indent="-251460" algn="l" defTabSz="1005840" rtl="0" eaLnBrk="1" latinLnBrk="0" hangingPunct="1">
        <a:lnSpc>
          <a:spcPct val="90000"/>
        </a:lnSpc>
        <a:spcBef>
          <a:spcPts val="1100"/>
        </a:spcBef>
        <a:buClr>
          <a:srgbClr val="E21836"/>
        </a:buClr>
        <a:buFont typeface="Wingdings" panose="05000000000000000000" pitchFamily="2" charset="2"/>
        <a:buChar char="ü"/>
        <a:defRPr sz="1980" kern="1200">
          <a:solidFill>
            <a:schemeClr val="tx1">
              <a:lumMod val="65000"/>
              <a:lumOff val="3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543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2573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7602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26314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76606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1005840" rtl="0" eaLnBrk="1" latinLnBrk="0" hangingPunct="1">
        <a:lnSpc>
          <a:spcPct val="90000"/>
        </a:lnSpc>
        <a:spcBef>
          <a:spcPts val="550"/>
        </a:spcBef>
        <a:buFont typeface="Arial" panose="020B0604020202020204" pitchFamily="34" charset="0"/>
        <a:buChar char="•"/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100584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Placeholder 1"/>
          <p:cNvSpPr>
            <a:spLocks noGrp="1"/>
          </p:cNvSpPr>
          <p:nvPr>
            <p:ph type="title"/>
          </p:nvPr>
        </p:nvSpPr>
        <p:spPr bwMode="auto">
          <a:xfrm>
            <a:off x="502920" y="311256"/>
            <a:ext cx="905256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19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2920" y="1813562"/>
            <a:ext cx="9052560" cy="512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2948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562466" y="7333405"/>
            <a:ext cx="321310" cy="2698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/>
        </p:spPr>
        <p:txBody>
          <a:bodyPr vert="horz" wrap="square" lIns="0" tIns="0" rIns="0" bIns="0" numCol="1" anchor="ctr" anchorCtr="1" compatLnSpc="1">
            <a:prstTxWarp prst="textNoShape">
              <a:avLst/>
            </a:prstTxWarp>
          </a:bodyPr>
          <a:lstStyle>
            <a:lvl1pPr algn="r" eaLnBrk="1" hangingPunct="1">
              <a:defRPr sz="825">
                <a:solidFill>
                  <a:srgbClr val="FFFFFF"/>
                </a:solidFill>
                <a:cs typeface="Arial" charset="0"/>
              </a:defRPr>
            </a:lvl1pPr>
          </a:lstStyle>
          <a:p>
            <a:pPr defTabSz="377190" fontAlgn="base">
              <a:spcBef>
                <a:spcPct val="0"/>
              </a:spcBef>
              <a:spcAft>
                <a:spcPct val="0"/>
              </a:spcAft>
              <a:defRPr/>
            </a:pPr>
            <a:fld id="{D8FCDD15-1013-524D-BA78-76A9E2E39B6F}" type="slidenum">
              <a:rPr lang="en-US" smtClean="0"/>
              <a:pPr defTabSz="37719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147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</p:sldLayoutIdLst>
  <p:hf hdr="0" ftr="0" dt="0"/>
  <p:txStyles>
    <p:titleStyle>
      <a:lvl1pPr algn="l" defTabSz="377190" rtl="0" eaLnBrk="0" fontAlgn="base" hangingPunct="0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+mj-lt"/>
          <a:ea typeface="Geneva" charset="0"/>
          <a:cs typeface="MS PGothic" pitchFamily="34" charset="-128"/>
        </a:defRPr>
      </a:lvl1pPr>
      <a:lvl2pPr algn="l" defTabSz="377190" rtl="0" eaLnBrk="0" fontAlgn="base" hangingPunct="0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Geneva" charset="0"/>
          <a:cs typeface="MS PGothic" pitchFamily="34" charset="-128"/>
        </a:defRPr>
      </a:lvl2pPr>
      <a:lvl3pPr algn="l" defTabSz="377190" rtl="0" eaLnBrk="0" fontAlgn="base" hangingPunct="0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Geneva" charset="0"/>
          <a:cs typeface="MS PGothic" pitchFamily="34" charset="-128"/>
        </a:defRPr>
      </a:lvl3pPr>
      <a:lvl4pPr algn="l" defTabSz="377190" rtl="0" eaLnBrk="0" fontAlgn="base" hangingPunct="0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Geneva" charset="0"/>
          <a:cs typeface="MS PGothic" pitchFamily="34" charset="-128"/>
        </a:defRPr>
      </a:lvl4pPr>
      <a:lvl5pPr algn="l" defTabSz="377190" rtl="0" eaLnBrk="0" fontAlgn="base" hangingPunct="0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Geneva" charset="0"/>
          <a:cs typeface="MS PGothic" pitchFamily="34" charset="-128"/>
        </a:defRPr>
      </a:lvl5pPr>
      <a:lvl6pPr marL="377190" algn="l" defTabSz="377190" rtl="0" fontAlgn="base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MS PGothic" pitchFamily="34" charset="-128"/>
          <a:cs typeface="Arial" pitchFamily="34" charset="0"/>
        </a:defRPr>
      </a:lvl6pPr>
      <a:lvl7pPr marL="754380" algn="l" defTabSz="377190" rtl="0" fontAlgn="base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MS PGothic" pitchFamily="34" charset="-128"/>
          <a:cs typeface="Arial" pitchFamily="34" charset="0"/>
        </a:defRPr>
      </a:lvl7pPr>
      <a:lvl8pPr marL="1131570" algn="l" defTabSz="377190" rtl="0" fontAlgn="base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MS PGothic" pitchFamily="34" charset="-128"/>
          <a:cs typeface="Arial" pitchFamily="34" charset="0"/>
        </a:defRPr>
      </a:lvl8pPr>
      <a:lvl9pPr marL="1508760" algn="l" defTabSz="377190" rtl="0" fontAlgn="base">
        <a:spcBef>
          <a:spcPct val="0"/>
        </a:spcBef>
        <a:spcAft>
          <a:spcPct val="0"/>
        </a:spcAft>
        <a:defRPr sz="3630">
          <a:solidFill>
            <a:schemeClr val="tx1"/>
          </a:solidFill>
          <a:latin typeface="Arial" pitchFamily="34" charset="0"/>
          <a:ea typeface="MS PGothic" pitchFamily="34" charset="-128"/>
          <a:cs typeface="Arial" pitchFamily="34" charset="0"/>
        </a:defRPr>
      </a:lvl9pPr>
    </p:titleStyle>
    <p:bodyStyle>
      <a:lvl1pPr marL="282893" indent="-282893" algn="l" defTabSz="377190" rtl="0" eaLnBrk="0" fontAlgn="base" hangingPunct="0">
        <a:spcBef>
          <a:spcPct val="20000"/>
        </a:spcBef>
        <a:spcAft>
          <a:spcPct val="0"/>
        </a:spcAft>
        <a:buFont typeface="Wingdings" charset="0"/>
        <a:buChar char="•"/>
        <a:defRPr sz="2640">
          <a:solidFill>
            <a:schemeClr val="tx1"/>
          </a:solidFill>
          <a:latin typeface="+mn-lt"/>
          <a:ea typeface="Geneva" charset="0"/>
          <a:cs typeface="MS PGothic" pitchFamily="34" charset="-128"/>
        </a:defRPr>
      </a:lvl1pPr>
      <a:lvl2pPr marL="237054" indent="-142756" algn="l" defTabSz="377190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sz="2640">
          <a:solidFill>
            <a:schemeClr val="tx1"/>
          </a:solidFill>
          <a:latin typeface="+mn-lt"/>
          <a:ea typeface="+mn-ea"/>
          <a:cs typeface="MS PGothic" pitchFamily="34" charset="-128"/>
        </a:defRPr>
      </a:lvl2pPr>
      <a:lvl3pPr marL="474107" indent="-142756" algn="l" defTabSz="377190" rtl="0" eaLnBrk="0" fontAlgn="base" hangingPunct="0">
        <a:spcBef>
          <a:spcPct val="20000"/>
        </a:spcBef>
        <a:spcAft>
          <a:spcPct val="0"/>
        </a:spcAft>
        <a:buSzPct val="50000"/>
        <a:buFont typeface="Wingdings" charset="0"/>
        <a:buChar char="q"/>
        <a:defRPr sz="2310">
          <a:solidFill>
            <a:schemeClr val="tx1"/>
          </a:solidFill>
          <a:latin typeface="+mn-lt"/>
          <a:ea typeface="+mn-ea"/>
          <a:cs typeface="MS PGothic" pitchFamily="34" charset="-128"/>
        </a:defRPr>
      </a:lvl3pPr>
      <a:lvl4pPr marL="711161" indent="-142756" algn="l" defTabSz="377190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sz="1980">
          <a:solidFill>
            <a:schemeClr val="tx1"/>
          </a:solidFill>
          <a:latin typeface="+mn-lt"/>
          <a:ea typeface="+mn-ea"/>
          <a:cs typeface="MS PGothic" pitchFamily="34" charset="-128"/>
        </a:defRPr>
      </a:lvl4pPr>
      <a:lvl5pPr marL="946904" indent="-141446" algn="l" defTabSz="377190" rtl="0" eaLnBrk="0" fontAlgn="base" hangingPunct="0">
        <a:spcBef>
          <a:spcPct val="20000"/>
        </a:spcBef>
        <a:spcAft>
          <a:spcPct val="0"/>
        </a:spcAft>
        <a:buFont typeface="Wingdings" charset="0"/>
        <a:buChar char="§"/>
        <a:defRPr sz="1980">
          <a:solidFill>
            <a:schemeClr val="tx1"/>
          </a:solidFill>
          <a:latin typeface="+mn-lt"/>
          <a:ea typeface="+mn-ea"/>
          <a:cs typeface="MS PGothic" pitchFamily="34" charset="-128"/>
        </a:defRPr>
      </a:lvl5pPr>
      <a:lvl6pPr marL="1324094" indent="-141446" algn="l" defTabSz="377190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980">
          <a:solidFill>
            <a:schemeClr val="tx1"/>
          </a:solidFill>
          <a:latin typeface="+mn-lt"/>
          <a:ea typeface="+mn-ea"/>
          <a:cs typeface="+mn-cs"/>
        </a:defRPr>
      </a:lvl6pPr>
      <a:lvl7pPr marL="1701284" indent="-141446" algn="l" defTabSz="377190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980">
          <a:solidFill>
            <a:schemeClr val="tx1"/>
          </a:solidFill>
          <a:latin typeface="+mn-lt"/>
          <a:ea typeface="+mn-ea"/>
          <a:cs typeface="+mn-cs"/>
        </a:defRPr>
      </a:lvl7pPr>
      <a:lvl8pPr marL="2078474" indent="-141446" algn="l" defTabSz="377190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980">
          <a:solidFill>
            <a:schemeClr val="tx1"/>
          </a:solidFill>
          <a:latin typeface="+mn-lt"/>
          <a:ea typeface="+mn-ea"/>
          <a:cs typeface="+mn-cs"/>
        </a:defRPr>
      </a:lvl8pPr>
      <a:lvl9pPr marL="2455664" indent="-141446" algn="l" defTabSz="377190" rtl="0" fontAlgn="base">
        <a:spcBef>
          <a:spcPct val="20000"/>
        </a:spcBef>
        <a:spcAft>
          <a:spcPct val="0"/>
        </a:spcAft>
        <a:buFont typeface="Wingdings" pitchFamily="2" charset="2"/>
        <a:buChar char="§"/>
        <a:defRPr sz="198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1pPr>
      <a:lvl2pPr marL="37719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2pPr>
      <a:lvl3pPr marL="75438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3pPr>
      <a:lvl4pPr marL="113157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4pPr>
      <a:lvl5pPr marL="150876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6pPr>
      <a:lvl7pPr marL="226314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7pPr>
      <a:lvl8pPr marL="264033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8pPr>
      <a:lvl9pPr marL="3017520" algn="l" defTabSz="754380" rtl="0" eaLnBrk="1" latinLnBrk="0" hangingPunct="1">
        <a:defRPr sz="14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8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12934" y="1554480"/>
            <a:ext cx="6920388" cy="55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04202" y="2767118"/>
            <a:ext cx="5846445" cy="1928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1204" name="TextBox 6"/>
          <p:cNvSpPr txBox="1">
            <a:spLocks noChangeArrowheads="1"/>
          </p:cNvSpPr>
          <p:nvPr userDrawn="1"/>
        </p:nvSpPr>
        <p:spPr bwMode="auto">
          <a:xfrm>
            <a:off x="9606316" y="7367589"/>
            <a:ext cx="320921" cy="227755"/>
          </a:xfrm>
          <a:prstGeom prst="rect">
            <a:avLst/>
          </a:prstGeom>
          <a:solidFill>
            <a:srgbClr val="595A5A"/>
          </a:solidFill>
          <a:ln>
            <a:noFill/>
          </a:ln>
          <a:extLst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algn="ctr" defTabSz="502920" fontAlgn="base">
              <a:spcBef>
                <a:spcPct val="0"/>
              </a:spcBef>
              <a:spcAft>
                <a:spcPct val="0"/>
              </a:spcAft>
              <a:defRPr/>
            </a:pPr>
            <a:fld id="{8F870045-C378-2048-938F-7D3D2A3C8E1A}" type="slidenum">
              <a:rPr lang="en-US" sz="880" smtClean="0">
                <a:solidFill>
                  <a:srgbClr val="FFFFFF"/>
                </a:solidFill>
              </a:rPr>
              <a:pPr algn="ctr" defTabSz="50292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88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704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  <p:sldLayoutId id="2147483746" r:id="rId27"/>
    <p:sldLayoutId id="2147483747" r:id="rId28"/>
    <p:sldLayoutId id="2147483748" r:id="rId29"/>
    <p:sldLayoutId id="2147483749" r:id="rId30"/>
    <p:sldLayoutId id="2147483750" r:id="rId31"/>
    <p:sldLayoutId id="2147483751" r:id="rId32"/>
    <p:sldLayoutId id="2147483752" r:id="rId33"/>
    <p:sldLayoutId id="2147483753" r:id="rId34"/>
    <p:sldLayoutId id="2147483754" r:id="rId35"/>
    <p:sldLayoutId id="2147483755" r:id="rId36"/>
    <p:sldLayoutId id="2147483756" r:id="rId37"/>
    <p:sldLayoutId id="2147483757" r:id="rId38"/>
    <p:sldLayoutId id="2147483758" r:id="rId39"/>
    <p:sldLayoutId id="2147483759" r:id="rId40"/>
    <p:sldLayoutId id="2147483760" r:id="rId41"/>
    <p:sldLayoutId id="2147483761" r:id="rId42"/>
    <p:sldLayoutId id="2147483762" r:id="rId43"/>
    <p:sldLayoutId id="2147483763" r:id="rId44"/>
    <p:sldLayoutId id="2147483764" r:id="rId45"/>
    <p:sldLayoutId id="2147483765" r:id="rId46"/>
    <p:sldLayoutId id="2147483766" r:id="rId47"/>
    <p:sldLayoutId id="2147483767" r:id="rId48"/>
    <p:sldLayoutId id="2147483768" r:id="rId49"/>
    <p:sldLayoutId id="2147483769" r:id="rId50"/>
    <p:sldLayoutId id="2147483770" r:id="rId51"/>
    <p:sldLayoutId id="2147483771" r:id="rId52"/>
    <p:sldLayoutId id="2147483772" r:id="rId53"/>
    <p:sldLayoutId id="2147483773" r:id="rId54"/>
    <p:sldLayoutId id="2147483774" r:id="rId55"/>
    <p:sldLayoutId id="2147483775" r:id="rId56"/>
    <p:sldLayoutId id="2147483776" r:id="rId57"/>
    <p:sldLayoutId id="2147483777" r:id="rId58"/>
    <p:sldLayoutId id="2147483778" r:id="rId59"/>
    <p:sldLayoutId id="2147483779" r:id="rId60"/>
    <p:sldLayoutId id="2147483780" r:id="rId61"/>
    <p:sldLayoutId id="2147483781" r:id="rId62"/>
    <p:sldLayoutId id="2147483782" r:id="rId63"/>
    <p:sldLayoutId id="2147483783" r:id="rId64"/>
    <p:sldLayoutId id="2147483784" r:id="rId65"/>
    <p:sldLayoutId id="2147483785" r:id="rId66"/>
    <p:sldLayoutId id="2147483786" r:id="rId67"/>
    <p:sldLayoutId id="2147483787" r:id="rId68"/>
    <p:sldLayoutId id="2147483788" r:id="rId69"/>
    <p:sldLayoutId id="2147483789" r:id="rId70"/>
    <p:sldLayoutId id="2147483790" r:id="rId71"/>
    <p:sldLayoutId id="2147483791" r:id="rId72"/>
    <p:sldLayoutId id="2147483792" r:id="rId73"/>
    <p:sldLayoutId id="2147483793" r:id="rId74"/>
    <p:sldLayoutId id="2147483794" r:id="rId75"/>
    <p:sldLayoutId id="2147483795" r:id="rId76"/>
    <p:sldLayoutId id="2147483796" r:id="rId77"/>
    <p:sldLayoutId id="2147483797" r:id="rId78"/>
    <p:sldLayoutId id="2147483798" r:id="rId79"/>
    <p:sldLayoutId id="2147483799" r:id="rId80"/>
  </p:sldLayoutIdLst>
  <p:hf hdr="0" ftr="0" dt="0"/>
  <p:txStyles>
    <p:titleStyle>
      <a:lvl1pPr algn="l" defTabSz="502920" rtl="0" eaLnBrk="0" fontAlgn="base" hangingPunct="0">
        <a:spcBef>
          <a:spcPct val="0"/>
        </a:spcBef>
        <a:spcAft>
          <a:spcPct val="0"/>
        </a:spcAft>
        <a:defRPr sz="2860" b="1" kern="1200">
          <a:solidFill>
            <a:schemeClr val="bg1"/>
          </a:solidFill>
          <a:latin typeface="+mj-lt"/>
          <a:ea typeface="MS PGothic" panose="020B0600070205080204" pitchFamily="34" charset="-128"/>
          <a:cs typeface="MS PGothic" charset="0"/>
        </a:defRPr>
      </a:lvl1pPr>
      <a:lvl2pPr algn="l" defTabSz="502920" rtl="0" eaLnBrk="0" fontAlgn="base" hangingPunct="0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MS PGothic" panose="020B0600070205080204" pitchFamily="34" charset="-128"/>
          <a:cs typeface="MS PGothic" charset="0"/>
        </a:defRPr>
      </a:lvl2pPr>
      <a:lvl3pPr algn="l" defTabSz="502920" rtl="0" eaLnBrk="0" fontAlgn="base" hangingPunct="0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MS PGothic" panose="020B0600070205080204" pitchFamily="34" charset="-128"/>
          <a:cs typeface="MS PGothic" charset="0"/>
        </a:defRPr>
      </a:lvl3pPr>
      <a:lvl4pPr algn="l" defTabSz="502920" rtl="0" eaLnBrk="0" fontAlgn="base" hangingPunct="0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MS PGothic" panose="020B0600070205080204" pitchFamily="34" charset="-128"/>
          <a:cs typeface="MS PGothic" charset="0"/>
        </a:defRPr>
      </a:lvl4pPr>
      <a:lvl5pPr algn="l" defTabSz="502920" rtl="0" eaLnBrk="0" fontAlgn="base" hangingPunct="0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MS PGothic" panose="020B0600070205080204" pitchFamily="34" charset="-128"/>
          <a:cs typeface="MS PGothic" charset="0"/>
        </a:defRPr>
      </a:lvl5pPr>
      <a:lvl6pPr marL="502920" algn="l" defTabSz="502920" rtl="0" fontAlgn="base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6pPr>
      <a:lvl7pPr marL="1005840" algn="l" defTabSz="502920" rtl="0" fontAlgn="base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7pPr>
      <a:lvl8pPr marL="1508760" algn="l" defTabSz="502920" rtl="0" fontAlgn="base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8pPr>
      <a:lvl9pPr marL="2011680" algn="l" defTabSz="502920" rtl="0" fontAlgn="base">
        <a:spcBef>
          <a:spcPct val="0"/>
        </a:spcBef>
        <a:spcAft>
          <a:spcPct val="0"/>
        </a:spcAft>
        <a:defRPr sz="2860" b="1">
          <a:solidFill>
            <a:schemeClr val="bg1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77190" indent="-377190" algn="l" defTabSz="502920" rtl="0" eaLnBrk="0" fontAlgn="base" hangingPunct="0">
        <a:spcBef>
          <a:spcPct val="0"/>
        </a:spcBef>
        <a:spcAft>
          <a:spcPts val="482"/>
        </a:spcAft>
        <a:buFont typeface="Arial" charset="0"/>
        <a:defRPr kern="1200">
          <a:solidFill>
            <a:schemeClr val="bg1"/>
          </a:solidFill>
          <a:latin typeface="+mn-lt"/>
          <a:ea typeface="MS PGothic" panose="020B0600070205080204" pitchFamily="34" charset="-128"/>
          <a:cs typeface="MS PGothic" charset="0"/>
        </a:defRPr>
      </a:lvl1pPr>
      <a:lvl2pPr marL="254953" indent="-254953" algn="l" defTabSz="502920" rtl="0" eaLnBrk="0" fontAlgn="base" hangingPunct="0">
        <a:spcBef>
          <a:spcPct val="0"/>
        </a:spcBef>
        <a:spcAft>
          <a:spcPts val="482"/>
        </a:spcAft>
        <a:buFont typeface="Wingdings" charset="0"/>
        <a:buChar char="§"/>
        <a:defRPr kern="1200">
          <a:solidFill>
            <a:schemeClr val="bg1"/>
          </a:solidFill>
          <a:latin typeface="+mn-lt"/>
          <a:ea typeface="MS PGothic" panose="020B0600070205080204" pitchFamily="34" charset="-128"/>
          <a:cs typeface="MS PGothic" charset="0"/>
        </a:defRPr>
      </a:lvl2pPr>
      <a:lvl3pPr marL="502920" indent="-247968" algn="l" defTabSz="502920" rtl="0" eaLnBrk="0" fontAlgn="base" hangingPunct="0">
        <a:spcBef>
          <a:spcPct val="0"/>
        </a:spcBef>
        <a:spcAft>
          <a:spcPts val="482"/>
        </a:spcAft>
        <a:buSzPct val="60000"/>
        <a:buFont typeface="Wingdings" charset="0"/>
        <a:buChar char="q"/>
        <a:defRPr kern="1200">
          <a:solidFill>
            <a:schemeClr val="bg1"/>
          </a:solidFill>
          <a:latin typeface="+mn-lt"/>
          <a:ea typeface="MS PGothic" panose="020B0600070205080204" pitchFamily="34" charset="-128"/>
          <a:cs typeface="MS PGothic" charset="0"/>
        </a:defRPr>
      </a:lvl3pPr>
      <a:lvl4pPr marL="757873" indent="-254953" algn="l" defTabSz="502920" rtl="0" eaLnBrk="0" fontAlgn="base" hangingPunct="0">
        <a:spcBef>
          <a:spcPct val="0"/>
        </a:spcBef>
        <a:spcAft>
          <a:spcPts val="482"/>
        </a:spcAft>
        <a:buFont typeface="Arial" charset="0"/>
        <a:buChar char="•"/>
        <a:defRPr kern="1200">
          <a:solidFill>
            <a:schemeClr val="bg1"/>
          </a:solidFill>
          <a:latin typeface="+mn-lt"/>
          <a:ea typeface="MS PGothic" panose="020B0600070205080204" pitchFamily="34" charset="-128"/>
          <a:cs typeface="MS PGothic" charset="0"/>
        </a:defRPr>
      </a:lvl4pPr>
      <a:lvl5pPr marL="1005840" indent="-247968" algn="l" defTabSz="502920" rtl="0" eaLnBrk="0" fontAlgn="base" hangingPunct="0">
        <a:spcBef>
          <a:spcPct val="0"/>
        </a:spcBef>
        <a:spcAft>
          <a:spcPts val="482"/>
        </a:spcAft>
        <a:buFont typeface="Arial" charset="0"/>
        <a:buChar char="»"/>
        <a:defRPr kern="1200">
          <a:solidFill>
            <a:schemeClr val="bg1"/>
          </a:solidFill>
          <a:latin typeface="+mn-lt"/>
          <a:ea typeface="MS PGothic" panose="020B0600070205080204" pitchFamily="34" charset="-128"/>
          <a:cs typeface="MS PGothic" charset="0"/>
        </a:defRPr>
      </a:lvl5pPr>
      <a:lvl6pPr marL="276606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6898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77190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274820" indent="-251460" algn="l" defTabSz="502920" rtl="0" eaLnBrk="1" latinLnBrk="0" hangingPunct="1">
        <a:spcBef>
          <a:spcPct val="20000"/>
        </a:spcBef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3pPr>
      <a:lvl4pPr marL="15087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4pPr>
      <a:lvl5pPr marL="201168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6pPr>
      <a:lvl7pPr marL="301752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7pPr>
      <a:lvl8pPr marL="352044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8pPr>
      <a:lvl9pPr marL="4023360" algn="l" defTabSz="502920" rtl="0" eaLnBrk="1" latinLnBrk="0" hangingPunct="1">
        <a:defRPr sz="19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89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9.png"/><Relationship Id="rId4" Type="http://schemas.openxmlformats.org/officeDocument/2006/relationships/image" Target="../media/image1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1.xml"/><Relationship Id="rId6" Type="http://schemas.openxmlformats.org/officeDocument/2006/relationships/hyperlink" Target="mailto:susan.lerner@officedepot.com" TargetMode="Externa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2.xml"/><Relationship Id="rId6" Type="http://schemas.openxmlformats.org/officeDocument/2006/relationships/hyperlink" Target="mailto:susan.lerner@officedepot.com" TargetMode="External"/><Relationship Id="rId5" Type="http://schemas.openxmlformats.org/officeDocument/2006/relationships/image" Target="../media/image22.emf"/><Relationship Id="rId4" Type="http://schemas.openxmlformats.org/officeDocument/2006/relationships/image" Target="../media/image2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3.xml"/><Relationship Id="rId6" Type="http://schemas.openxmlformats.org/officeDocument/2006/relationships/hyperlink" Target="mailto:susan.lerner@officedepot.com" TargetMode="External"/><Relationship Id="rId5" Type="http://schemas.openxmlformats.org/officeDocument/2006/relationships/image" Target="../media/image23.emf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4.xml"/><Relationship Id="rId5" Type="http://schemas.openxmlformats.org/officeDocument/2006/relationships/image" Target="../media/image24.png"/><Relationship Id="rId4" Type="http://schemas.openxmlformats.org/officeDocument/2006/relationships/hyperlink" Target="mailto:susan.lerner@officedepot.com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mailto:susan.lerner@officedepot.com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8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susan.lerner@officedepot.com" TargetMode="External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5.xml"/><Relationship Id="rId6" Type="http://schemas.openxmlformats.org/officeDocument/2006/relationships/hyperlink" Target="mailto:susan.lerner@officedepot.com" TargetMode="External"/><Relationship Id="rId5" Type="http://schemas.openxmlformats.org/officeDocument/2006/relationships/image" Target="../media/image27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89.xml"/><Relationship Id="rId1" Type="http://schemas.openxmlformats.org/officeDocument/2006/relationships/tags" Target="../tags/tag6.xml"/><Relationship Id="rId5" Type="http://schemas.openxmlformats.org/officeDocument/2006/relationships/image" Target="../media/image28.emf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88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37.png"/><Relationship Id="rId5" Type="http://schemas.openxmlformats.org/officeDocument/2006/relationships/image" Target="../media/image36.jpeg"/><Relationship Id="rId4" Type="http://schemas.openxmlformats.org/officeDocument/2006/relationships/image" Target="../media/image3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mailto:susan.lerner@officedepot.com" TargetMode="External"/><Relationship Id="rId1" Type="http://schemas.openxmlformats.org/officeDocument/2006/relationships/slideLayout" Target="../slideLayouts/slideLayout8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62"/>
          <p:cNvSpPr txBox="1"/>
          <p:nvPr/>
        </p:nvSpPr>
        <p:spPr>
          <a:xfrm>
            <a:off x="160175" y="1371600"/>
            <a:ext cx="9753600" cy="762000"/>
          </a:xfrm>
          <a:prstGeom prst="rect">
            <a:avLst/>
          </a:prstGeom>
          <a:noFill/>
          <a:ln>
            <a:noFill/>
          </a:ln>
        </p:spPr>
        <p:txBody>
          <a:bodyPr lIns="100568" tIns="10038" rIns="100568" bIns="50270" anchor="t" anchorCtr="0">
            <a:noAutofit/>
          </a:bodyPr>
          <a:lstStyle/>
          <a:p>
            <a:pPr algn="ctr" defTabSz="1005840">
              <a:lnSpc>
                <a:spcPct val="156521"/>
              </a:lnSpc>
              <a:spcAft>
                <a:spcPts val="660"/>
              </a:spcAft>
              <a:buSzPct val="25000"/>
            </a:pPr>
            <a:r>
              <a:rPr lang="en-US" sz="3200" dirty="0"/>
              <a:t>Bayer Recommended Ergonomic Products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917881" y="5257800"/>
            <a:ext cx="4172874" cy="138499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ctr"/>
            <a:r>
              <a:rPr lang="en-US" sz="2800" i="1" dirty="0">
                <a:latin typeface="Arial Narrow" panose="020B0606020202030204" pitchFamily="34" charset="0"/>
              </a:rPr>
              <a:t>Susan Lerner</a:t>
            </a:r>
          </a:p>
          <a:p>
            <a:pPr algn="ctr"/>
            <a:r>
              <a:rPr lang="en-US" sz="2800" i="1" dirty="0">
                <a:latin typeface="Arial Narrow" panose="020B0606020202030204" pitchFamily="34" charset="0"/>
              </a:rPr>
              <a:t>201.679.1933</a:t>
            </a:r>
          </a:p>
          <a:p>
            <a:pPr algn="ctr"/>
            <a:r>
              <a:rPr lang="en-US" sz="2800" i="1" dirty="0">
                <a:latin typeface="Arial Narrow" panose="020B0606020202030204" pitchFamily="34" charset="0"/>
              </a:rPr>
              <a:t>susan.lerner@officedepot.com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7992"/>
            <a:ext cx="1528763" cy="152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627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4314447"/>
              </p:ext>
            </p:extLst>
          </p:nvPr>
        </p:nvGraphicFramePr>
        <p:xfrm>
          <a:off x="609600" y="2590800"/>
          <a:ext cx="9067800" cy="4803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6" name="Worksheet" r:id="rId3" imgW="8601126" imgH="3705108" progId="Excel.Sheet.12">
                  <p:embed/>
                </p:oleObj>
              </mc:Choice>
              <mc:Fallback>
                <p:oleObj name="Worksheet" r:id="rId3" imgW="8601126" imgH="370510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09600" y="2590800"/>
                        <a:ext cx="9067800" cy="48037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5800" y="228600"/>
            <a:ext cx="64008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chemeClr val="bg1"/>
                </a:solidFill>
              </a:rPr>
              <a:t>ORDER FORM for susan.lerner@officedepot.com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Name: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Address: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Telephone: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Cost Center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Email: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Account Number (if known):</a:t>
            </a:r>
          </a:p>
          <a:p>
            <a:r>
              <a:rPr lang="en-US" sz="1600" b="1" dirty="0" smtClean="0">
                <a:solidFill>
                  <a:schemeClr val="bg1"/>
                </a:solidFill>
              </a:rPr>
              <a:t>CWID:</a:t>
            </a:r>
            <a:endParaRPr lang="en-US" sz="1600" b="1" dirty="0">
              <a:solidFill>
                <a:schemeClr val="bg1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72400" y="616569"/>
            <a:ext cx="1524132" cy="1524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3323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1061" y="533400"/>
            <a:ext cx="4802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71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u="sng" dirty="0">
                <a:solidFill>
                  <a:srgbClr val="FFFFFF"/>
                </a:solidFill>
              </a:rPr>
              <a:t>Ergonomic Chair Solutions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0" y="2500080"/>
            <a:ext cx="3048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Model: HIEH3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High-back </a:t>
            </a:r>
            <a:r>
              <a:rPr lang="en-US" sz="1800" dirty="0">
                <a:solidFill>
                  <a:schemeClr val="bg1"/>
                </a:solidFill>
              </a:rPr>
              <a:t>chair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err="1">
                <a:solidFill>
                  <a:schemeClr val="bg1"/>
                </a:solidFill>
              </a:rPr>
              <a:t>Synchro</a:t>
            </a:r>
            <a:r>
              <a:rPr lang="en-US" sz="1800" dirty="0">
                <a:solidFill>
                  <a:schemeClr val="bg1"/>
                </a:solidFill>
              </a:rPr>
              <a:t>-tilt / Independent back angle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Excellent for time-intensive activities.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All Adjustable </a:t>
            </a:r>
            <a:r>
              <a:rPr lang="en-US" sz="1800" dirty="0">
                <a:solidFill>
                  <a:schemeClr val="bg1"/>
                </a:solidFill>
              </a:rPr>
              <a:t>Arms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Seat Glide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Warranted for users up to 300 lbs</a:t>
            </a:r>
            <a:r>
              <a:rPr lang="en-US" sz="1800" dirty="0" smtClean="0">
                <a:solidFill>
                  <a:schemeClr val="bg1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Black Upholstery &amp; Frame</a:t>
            </a:r>
            <a:endParaRPr lang="en-US" sz="1800" b="1" dirty="0">
              <a:solidFill>
                <a:schemeClr val="bg1"/>
              </a:solidFill>
            </a:endParaRPr>
          </a:p>
          <a:p>
            <a:r>
              <a:rPr lang="en-US" sz="1800" b="1" dirty="0">
                <a:solidFill>
                  <a:schemeClr val="bg1"/>
                </a:solidFill>
              </a:rPr>
              <a:t>Dimensions:</a:t>
            </a:r>
            <a:r>
              <a:rPr lang="en-US" sz="1800" dirty="0">
                <a:solidFill>
                  <a:schemeClr val="bg1"/>
                </a:solidFill>
              </a:rPr>
              <a:t> 45.5"D x 27.5"W x 49.5"H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1061" y="1057912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Hon “Ignition”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4000" y="2528072"/>
            <a:ext cx="3568128" cy="4724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19532" y="6431508"/>
            <a:ext cx="1082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$ 395.36</a:t>
            </a:r>
            <a:endParaRPr lang="en-US" sz="1800" b="1" dirty="0">
              <a:solidFill>
                <a:schemeClr val="bg1"/>
              </a:solidFill>
            </a:endParaRPr>
          </a:p>
          <a:p>
            <a:endParaRPr lang="en-US" sz="1800" b="1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060" y="1449549"/>
            <a:ext cx="896008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FFFFFF"/>
                </a:solidFill>
              </a:rPr>
              <a:t>To order, email </a:t>
            </a:r>
            <a:r>
              <a:rPr lang="en-US" sz="2000" b="1" i="1" dirty="0">
                <a:solidFill>
                  <a:srgbClr val="FFFFFF"/>
                </a:solidFill>
                <a:hlinkClick r:id="rId6"/>
              </a:rPr>
              <a:t>susan.lerner@officedepot.com</a:t>
            </a:r>
            <a:r>
              <a:rPr lang="en-US" sz="2000" b="1" i="1" dirty="0">
                <a:solidFill>
                  <a:srgbClr val="FFFFFF"/>
                </a:solidFill>
              </a:rPr>
              <a:t> </a:t>
            </a:r>
            <a:r>
              <a:rPr lang="en-US" sz="2000" b="1" i="1" dirty="0" smtClean="0">
                <a:solidFill>
                  <a:srgbClr val="FFFFFF"/>
                </a:solidFill>
              </a:rPr>
              <a:t>with order form attached </a:t>
            </a:r>
            <a:endParaRPr lang="en-US" sz="2000" b="1" i="1" dirty="0">
              <a:solidFill>
                <a:srgbClr val="FFFF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855417" y="6822011"/>
            <a:ext cx="2633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*Freight not included; for home office use only</a:t>
            </a: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4528194"/>
      </p:ext>
    </p:extLst>
  </p:cSld>
  <p:clrMapOvr>
    <a:masterClrMapping/>
  </p:clrMapOvr>
  <p:transition spd="slow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1061" y="533400"/>
            <a:ext cx="4802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71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u="sng" dirty="0">
                <a:solidFill>
                  <a:srgbClr val="FFFFFF"/>
                </a:solidFill>
              </a:rPr>
              <a:t>Ergonomic Chair Solutions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1061" y="1056620"/>
            <a:ext cx="25172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Humanscale</a:t>
            </a:r>
            <a:r>
              <a:rPr lang="en-US" sz="2000" dirty="0">
                <a:solidFill>
                  <a:srgbClr val="FFFFFF"/>
                </a:solidFill>
              </a:rPr>
              <a:t> “World”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6400" y="2579390"/>
            <a:ext cx="3150290" cy="423014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675121" y="2362200"/>
            <a:ext cx="3048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Model: W11BM11W101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Mechanism </a:t>
            </a:r>
            <a:r>
              <a:rPr lang="en-US" sz="1800" dirty="0">
                <a:solidFill>
                  <a:schemeClr val="bg1"/>
                </a:solidFill>
              </a:rPr>
              <a:t>Free / Balanced Support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Sitting on Air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Form Sensing Mesh Technology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Tri Panel Low </a:t>
            </a:r>
            <a:r>
              <a:rPr lang="en-US" sz="1800" dirty="0">
                <a:solidFill>
                  <a:schemeClr val="bg1"/>
                </a:solidFill>
              </a:rPr>
              <a:t>abrasion </a:t>
            </a:r>
            <a:r>
              <a:rPr lang="en-US" sz="1800" dirty="0" smtClean="0">
                <a:solidFill>
                  <a:schemeClr val="bg1"/>
                </a:solidFill>
              </a:rPr>
              <a:t>Mesh Back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Height Adjustable Duron Arms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Seat Glide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Black Upholstery &amp; Frame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Height Adjustable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41.8”x25.75”x18.25</a:t>
            </a:r>
            <a:r>
              <a:rPr lang="en-US" sz="2000" dirty="0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984836" y="6621430"/>
            <a:ext cx="114646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$ 515.48 </a:t>
            </a:r>
            <a:endParaRPr lang="en-US" sz="1800" b="1" dirty="0">
              <a:solidFill>
                <a:schemeClr val="bg1"/>
              </a:solidFill>
            </a:endParaRPr>
          </a:p>
          <a:p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061" y="1456730"/>
            <a:ext cx="8889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FFFFFF"/>
                </a:solidFill>
              </a:rPr>
              <a:t>To order, email </a:t>
            </a:r>
            <a:r>
              <a:rPr lang="en-US" sz="2000" b="1" i="1" dirty="0">
                <a:solidFill>
                  <a:srgbClr val="FFFFFF"/>
                </a:solidFill>
                <a:hlinkClick r:id="rId6"/>
              </a:rPr>
              <a:t>susan.lerner@officedepot.com</a:t>
            </a:r>
            <a:r>
              <a:rPr lang="en-US" sz="2000" b="1" i="1" dirty="0">
                <a:solidFill>
                  <a:srgbClr val="FFFFFF"/>
                </a:solidFill>
              </a:rPr>
              <a:t> with </a:t>
            </a:r>
            <a:r>
              <a:rPr lang="en-US" sz="2000" b="1" i="1" dirty="0" smtClean="0">
                <a:solidFill>
                  <a:srgbClr val="FFFFFF"/>
                </a:solidFill>
              </a:rPr>
              <a:t>order form attached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14733" y="6956949"/>
            <a:ext cx="2633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*Freight not included; for home office use only</a:t>
            </a: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8343839"/>
      </p:ext>
    </p:extLst>
  </p:cSld>
  <p:clrMapOvr>
    <a:masterClrMapping/>
  </p:clrMapOvr>
  <p:transition spd="slow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1060" y="533400"/>
            <a:ext cx="7927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71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FFFFFF"/>
                </a:solidFill>
              </a:rPr>
              <a:t>Ergonomic Desk Risers – Sit / Stand Solutions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1060" y="1056620"/>
            <a:ext cx="31774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Humanscale</a:t>
            </a:r>
            <a:r>
              <a:rPr lang="en-US" sz="2000" dirty="0">
                <a:solidFill>
                  <a:srgbClr val="FFFFFF"/>
                </a:solidFill>
              </a:rPr>
              <a:t> “</a:t>
            </a:r>
            <a:r>
              <a:rPr lang="en-US" sz="2000" dirty="0" err="1">
                <a:solidFill>
                  <a:srgbClr val="FFFFFF"/>
                </a:solidFill>
              </a:rPr>
              <a:t>QuickStand</a:t>
            </a:r>
            <a:r>
              <a:rPr lang="en-US" sz="2000" dirty="0">
                <a:solidFill>
                  <a:srgbClr val="FFFFFF"/>
                </a:solidFill>
              </a:rPr>
              <a:t>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90666" y="2369909"/>
            <a:ext cx="329310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Model: QSWL30FNN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Dynamic </a:t>
            </a:r>
            <a:r>
              <a:rPr lang="en-US" sz="1800" dirty="0">
                <a:solidFill>
                  <a:schemeClr val="bg1"/>
                </a:solidFill>
              </a:rPr>
              <a:t>design allows the height-adjustable workstation </a:t>
            </a:r>
            <a:r>
              <a:rPr lang="en-US" sz="1800" dirty="0" smtClean="0">
                <a:solidFill>
                  <a:schemeClr val="bg1"/>
                </a:solidFill>
              </a:rPr>
              <a:t>with Freestanding 30” base</a:t>
            </a:r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to sit on </a:t>
            </a:r>
            <a:r>
              <a:rPr lang="en-US" sz="1800" dirty="0" err="1" smtClean="0">
                <a:solidFill>
                  <a:schemeClr val="bg1"/>
                </a:solidFill>
              </a:rPr>
              <a:t>worksurface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Adjustable keyboard platform enables the work surface to move effortlessly to the user’s desired height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Able to accommodate nearly any </a:t>
            </a:r>
            <a:r>
              <a:rPr lang="en-US" sz="1800" dirty="0" smtClean="0">
                <a:solidFill>
                  <a:schemeClr val="bg1"/>
                </a:solidFill>
              </a:rPr>
              <a:t>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Single Monitor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Available in White or Black  </a:t>
            </a:r>
            <a:endParaRPr lang="en-US" sz="1800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743200"/>
            <a:ext cx="5085247" cy="39624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996497" y="6956949"/>
            <a:ext cx="11533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$ 534.50 </a:t>
            </a:r>
            <a:endParaRPr lang="en-US" sz="1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1059" y="1409248"/>
            <a:ext cx="8889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FFFFFF"/>
                </a:solidFill>
              </a:rPr>
              <a:t>To order, email </a:t>
            </a:r>
            <a:r>
              <a:rPr lang="en-US" sz="2000" b="1" i="1" dirty="0">
                <a:solidFill>
                  <a:srgbClr val="FFFFFF"/>
                </a:solidFill>
                <a:hlinkClick r:id="rId6"/>
              </a:rPr>
              <a:t>susan.lerner@officedepot.com</a:t>
            </a:r>
            <a:r>
              <a:rPr lang="en-US" sz="2000" b="1" i="1" dirty="0">
                <a:solidFill>
                  <a:srgbClr val="FFFFFF"/>
                </a:solidFill>
              </a:rPr>
              <a:t> with </a:t>
            </a:r>
            <a:r>
              <a:rPr lang="en-US" sz="2000" b="1" i="1" dirty="0" smtClean="0">
                <a:solidFill>
                  <a:srgbClr val="FFFFFF"/>
                </a:solidFill>
              </a:rPr>
              <a:t>order form attached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04785" y="6574219"/>
            <a:ext cx="26331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/>
              <a:t>*Freight not included *</a:t>
            </a:r>
            <a:r>
              <a:rPr lang="en-US" sz="1800" dirty="0" err="1" smtClean="0"/>
              <a:t>Mgr</a:t>
            </a:r>
            <a:r>
              <a:rPr lang="en-US" sz="1800" dirty="0" smtClean="0"/>
              <a:t>/ Site Services approval required</a:t>
            </a:r>
            <a:endParaRPr lang="en-US" sz="1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6445672"/>
      </p:ext>
    </p:extLst>
  </p:cSld>
  <p:clrMapOvr>
    <a:masterClrMapping/>
  </p:clrMapOvr>
  <p:transition spd="slow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03937" y="373601"/>
            <a:ext cx="7927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71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u="sng" dirty="0">
                <a:solidFill>
                  <a:srgbClr val="FFFFFF"/>
                </a:solidFill>
              </a:rPr>
              <a:t>Ergonomic Desk Risers – Sit / Stand Solutions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31059" y="917300"/>
            <a:ext cx="470192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Humanscale</a:t>
            </a:r>
            <a:r>
              <a:rPr lang="en-US" sz="2000" dirty="0">
                <a:solidFill>
                  <a:srgbClr val="FFFFFF"/>
                </a:solidFill>
              </a:rPr>
              <a:t> Dual </a:t>
            </a:r>
            <a:r>
              <a:rPr lang="en-US" sz="2000" dirty="0" smtClean="0">
                <a:solidFill>
                  <a:srgbClr val="FFFFFF"/>
                </a:solidFill>
              </a:rPr>
              <a:t>Monitor “</a:t>
            </a:r>
            <a:r>
              <a:rPr lang="en-US" sz="2000" dirty="0" err="1" smtClean="0">
                <a:solidFill>
                  <a:srgbClr val="FFFFFF"/>
                </a:solidFill>
              </a:rPr>
              <a:t>QuickStand</a:t>
            </a:r>
            <a:r>
              <a:rPr lang="en-US" sz="2000" dirty="0">
                <a:solidFill>
                  <a:srgbClr val="FFFFFF"/>
                </a:solidFill>
              </a:rPr>
              <a:t>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29400" y="2286000"/>
            <a:ext cx="325437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</a:rPr>
              <a:t>Model: QSWC30FNN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Dynamic </a:t>
            </a:r>
            <a:r>
              <a:rPr lang="en-US" sz="1800" dirty="0">
                <a:solidFill>
                  <a:schemeClr val="bg1"/>
                </a:solidFill>
              </a:rPr>
              <a:t>design allows the height-adjustable workstation </a:t>
            </a:r>
            <a:r>
              <a:rPr lang="en-US" sz="1800" dirty="0" smtClean="0">
                <a:solidFill>
                  <a:schemeClr val="bg1"/>
                </a:solidFill>
              </a:rPr>
              <a:t>with Freestanding 30” base to sit on </a:t>
            </a:r>
            <a:r>
              <a:rPr lang="en-US" sz="1800" dirty="0">
                <a:solidFill>
                  <a:schemeClr val="bg1"/>
                </a:solidFill>
              </a:rPr>
              <a:t>surface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Adjustable keyboard platform enables the work surface to move effortlessly to the user’s desired height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</a:rPr>
              <a:t>Able to accommodate nearly any </a:t>
            </a:r>
            <a:r>
              <a:rPr lang="en-US" sz="1800" dirty="0" smtClean="0">
                <a:solidFill>
                  <a:schemeClr val="bg1"/>
                </a:solidFill>
              </a:rPr>
              <a:t>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Dual Monitor Application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Available in White or Black</a:t>
            </a:r>
            <a:endParaRPr lang="en-US" sz="1800" dirty="0">
              <a:solidFill>
                <a:schemeClr val="bg1"/>
              </a:solidFill>
            </a:endParaRPr>
          </a:p>
          <a:p>
            <a:pPr lvl="0"/>
            <a:r>
              <a:rPr lang="en-US" sz="1800" b="1" dirty="0" smtClean="0">
                <a:solidFill>
                  <a:srgbClr val="FFFFFF"/>
                </a:solidFill>
              </a:rPr>
              <a:t>                $ 609.50</a:t>
            </a:r>
          </a:p>
          <a:p>
            <a:r>
              <a:rPr lang="en-US" sz="2000" dirty="0" smtClean="0"/>
              <a:t>*</a:t>
            </a:r>
            <a:r>
              <a:rPr lang="en-US" sz="1800" dirty="0" smtClean="0"/>
              <a:t>Freight not included</a:t>
            </a:r>
          </a:p>
          <a:p>
            <a:r>
              <a:rPr lang="en-US" sz="1800" dirty="0" smtClean="0"/>
              <a:t>*</a:t>
            </a:r>
            <a:r>
              <a:rPr lang="en-US" sz="1800" dirty="0" err="1" smtClean="0"/>
              <a:t>Mgr</a:t>
            </a:r>
            <a:r>
              <a:rPr lang="en-US" sz="1800" dirty="0"/>
              <a:t>/ Site Services approval required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261" y="1377082"/>
            <a:ext cx="8889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FFFFFF"/>
                </a:solidFill>
              </a:rPr>
              <a:t>To order, email </a:t>
            </a:r>
            <a:r>
              <a:rPr lang="en-US" sz="2000" b="1" i="1" dirty="0">
                <a:solidFill>
                  <a:srgbClr val="FFFFFF"/>
                </a:solidFill>
                <a:hlinkClick r:id="rId4"/>
              </a:rPr>
              <a:t>susan.lerner@officedepot.com</a:t>
            </a:r>
            <a:r>
              <a:rPr lang="en-US" sz="2000" b="1" i="1" dirty="0">
                <a:solidFill>
                  <a:srgbClr val="FFFFFF"/>
                </a:solidFill>
              </a:rPr>
              <a:t> with </a:t>
            </a:r>
            <a:r>
              <a:rPr lang="en-US" sz="2000" b="1" i="1" dirty="0" smtClean="0">
                <a:solidFill>
                  <a:srgbClr val="FFFFFF"/>
                </a:solidFill>
              </a:rPr>
              <a:t>order form attached</a:t>
            </a:r>
            <a:endParaRPr lang="en-US" sz="2000" b="1" i="1" dirty="0">
              <a:solidFill>
                <a:srgbClr val="FFFFFF"/>
              </a:solidFill>
            </a:endParaRPr>
          </a:p>
        </p:txBody>
      </p:sp>
      <p:sp>
        <p:nvSpPr>
          <p:cNvPr id="9" name="AutoShape 2" descr="data:image/jpeg;base64,/9j/4AAQSkZJRgABAQAAAQABAAD/2wBDABALDA4MChAODQ4SERATGCgaGBYWGDEjJR0oOjM9PDkzODdASFxOQERXRTc4UG1RV19iZ2hnPk1xeXBkeFxlZ2P/2wBDARESEhgVGC8aGi9jQjhCY2NjY2NjY2NjY2NjY2NjY2NjY2NjY2NjY2NjY2NjY2NjY2NjY2NjY2NjY2NjY2NjY2P/wAARCAEUAV4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v6KKKACiiigAooooAKKKKACiiigAooooAKKKKACiiigAooooAKKKKACiiigAooooAKKKKACiiigCOaeK3QyTSLGg6sxwK5vVfGtlZhltENy4/i+6g/Hv+FWPF7xpp6iQ5LNhV9T615vqiFNiquA3NK+th20ub7/EDU2J2QWyj3B4/Wp7T4hXKOBd2kUidC0ZKn8jXEhWPr60MCBkZpge0aRrFnrFv5tpJnb95D95fqK0K8V0fVbjR9RS6gPK8Oh6OvcGvYrG8iv7KG6t2zHKoZT/SgRYooooAKKKKACiiigAooooAKKKKACiiigAooooAKKKKACiiigAooooAKKKrzXtrBMsM1zDHI33UdwCfoKALFFICCMg5FLQAUUUUAFFFFABRRRQAUUUUAFFFFABRRRQAUUUUAcV4tuxcaosC5It1wfTceT+mKwL2JHjCydRyK6DxKkY1hzARuZV8wD+9/wDqxWWbVfMR2clgc8jisW7SOhRvFGK2nuVzt+Uds8jvVYxBQV7itubzVhuJeEd2KxZ/u9M/X/61YMjFRgtyOwq4O5E48uxEyK3QEHGBXpHw5meTw/JE/SGdlX6EA/zJrzjK5U9upr1fwjY/YPDtsrDEkw85/q3I/TA/CrMzbooooEFFFFABRRRQAUUUUAFFFFABRRRQAUUUUAFFFFABRRRQAUUUUAFcD49UJrtlLtB3RY5HXBP+Nd9XEfERMTabL7uP1WmtwMOCSOIkwS3Fo3X9zKVB/DNX113WLUBoNRFwgHKTxqxH4jBrJK0wr7V0+yizLnZ0tv43vU4utPhkPrFJt/Q5/nWpB410x+LiO5tj3Lx7h+a5rgz9akRwCMgfjUyo9hqZ6Zaa5pd5gW9/bux/h3gH8jzV8EEcV5TLDDKmSilu2RkGoIbme0J+zXFxAMceVKwB/DpWapSexXMj16ivO7HxDrO4CO8EygdJ4gc/iuDWj/wml1axF72wjdQcF4JcY/Aj+tQ4tbjTudnRWHF4os2/1sF1EP73l71/Nc1cttb0u5OIr6At/dLhW/I80hmhRSAgjIII9qWgAooooAKSlooA8/vTMdQuGniaNmkZsMCCRn37Y70mNy+x61ueLrdv9Gul3YUlG9BnpXOiQqRzXNNWZ1wd0TNbwvJ8ylgq7eT0z1rAvtImjmKwozoxyDnkCt2JupJ6804O0jfIpYduKItp6BNJrUwtB0VtR1uKxlR1QfPLnqEHX8+B+NeuqAAAOAO1c1oUsVj5rXChWkI+dRk4HY10UMqTxLJEwZD0IrpV7anK2r2TJKKKKBBRRRQAUUUUAFFFFABRRRQAUUUUAFFFFABRRRQAUUUUAFFFFABXI/ESPOm2kn9yY/8AoJP9K66uc8dx79B3f3JlP5gj+tAHCmWRfvR/zFKLgA52kH1Fatsd8SN3KqT82ew7U6WCIplolJ/3cVv7VdUZ8j7mSZ1cMGb7xydw70zGRkcj1FX/ALLA3WP/AL56/wA6heIQyFUGQPX3rSM10JafUrq7KMHlfQ1E45OM496vyiCRV8tCj9+DimJbMpaRlDbMfLnrVKS3Cz2K9vcPBnbyD/nrTby7kls3iZFxwc9D1q9c2TN88caj2VuDVO5aQ2bRlRtVe4qZcsldDV0zTgE0cCOgbDKD8p/Wmyt5jAyqp7ZZOMVd0sB9PgzknylPHbirSIpGM5+tYqoVymXaSLDjymaLj/ljI0f8iOa0/wC1dTtkzHeySYH3ZUVhn64B/Wh7ZCeYlb6CmmyRhtIdRjHDU+aLewWaLtr4quSQssEEpOOVLJ+nzVsWmtJPMsL200TsdoJ2sufwOfzFcstgySKyTMCDnDLmrVu9zFfwb1Qxm4Rd2efvAVLjF/CNN9Ts6KO1FZlFPVLFdRs3ty5QkhlYc4I9q55vCskMMs0t1vZFLKqJjJH411tZOv3MkNusSZAlzuI64GOPxzScUx87ijlIIvkBcDJ7elXoojjJP4YzSQwEfPLgt2UdF/8Ar1aVeM1cYqOiMpScndkZDnggH6cVv6KR/Zsa91LZHpyaxGFEM81vKHifae+eh+tW1dEppO51VFVbG8S8i3L8rrwy+hq1WRsncKKKKACiiigAooooAKKKKACiiigAooooAKKKKACiiigAooooAKxvFyb/AA7c8ZwUP/jwrZrO8QJ5mg3y+kLN+XP9KAOFsCTbRdT8i/w/h1/CrLkmN/p6GqumoTaqw2n7y988Mat4O0g4xj1oAhXOeo5HvVG/kkjuPlCkFRwRV1RkfdxnrwKpakypLHnup/nTm2ldElcXaZHmQsvqVOasJNbyj5Jwp/uueaqbkbvTGhRuhFZqvLqFjWAnCYJUoPfrUF1EZIZPlIAUg8jjis5Vli/1UrL7BqU3F1ghnDDuCK0jWTCx0OiNu021IAPyEH8CRWhH06H8qyvDpJ02AD+EsDjtzWku8O2ADjpyaSKJSAW5OMVIoXsf1qHc3JKj86kjORkgUwJgB9aa42qrDA2To35MDUijA7VFdfLaXB/ujP6UIDrKKB0FFIBrMFBZjgAZJrl7+7F5d+YBhFG1c/WtTxDcGO0WFW2mU8n0Udf6VgqNsIGME1cUZzfQmjHJJORU9V+QCVGSFB+tPWUELjPPGMVRnckI6EdKY65XIByKSJt0mTzjp6CpQPl/CmG4yCdrW6WZOf7w9R3FdPHIskauhyrDINcw2CDx3rR0W7xI9m/Yb4/p3FRJX1Lg7aGzRRRUGoUUUUAFFFFABRRRQAUUUUAFFFFABRRRQAUUUUAFFFFABVbUY/O066j/AL8Tr+YNWaaw3KR60AeV2V+kETxsDneSD25xVtdThP3iQPYVoP4FvQzGHUIBn1jP+NQHwLqw+7eWjfgw/pVpx6ol83QqrdRfLhuG6ZBqjq8kcohKMCRkH2rUbwTrQ6SWbf8AA2H9KifwfrwH+pt3+kv+Ipy5GrXDU5/JHpSiQj0rXk8La5Hktp6tjn5ZAaqy6PqcMLTS6bKsS9WOABWPs13HqUxOw6Y/KnLK7E4UHAye3FRkqGKtGQR1G6pYInmDNBBK4UbmKjOB3J9qPZegGv4ectZOueFkOPyFbSAk5Ocewrn7C01a0RxHYXaqzZGYCavJcaqnW1lA/wBq3NacugXZsAAtyOMd6lUADAGBWKNQvlI3W3T1jYU9dXuB962j/wDHhRZhc2xTJ4/MtrlMZ3Rn+VZsesOWAeBFz3Lkf0qtqV39skjKsIjGCCQ5w2fyqWmF0d/av5lrC/8AeRT+YqWqekMG0izIIP7hOR9BVygZzWuv5mo7O0aAH+f+FUn+8Ksagd+oTn/bx+XFV35atFsYS3JU4jDetRQt8rZ/hyfwqcD9wBVXcIhKz/dVCxqiQhuwdQFuqqAR26g1oJ0PsK53RnM15JcuOnT8TXRZ2q/1NDKRDGcxA+lMWX7Pq9hIOjMUP40sH+qI9DVe+BNzYqv3vMBH50uodDtaKKKyNwooooAKKKKACiiigAooooAKKKKACiiigAooooAKKKKACiiigAooooAKKKKAGMuXHuKqahbi4sp4T/GhFW5DjDehqBnyaAPKtXgFtfvvICyAHJHHStnwYi3F4iuR9nRs7f8Ano2MjP8Asgj8/pS+I4PLuUbHQsn9RTPDs/k6iOeCA35HNAHpFFFFABSYB7UtFADSiHqin8KY1vA33oYz9VFS0UAIqhFCqAAOAAKbLIsUbSMcKoyafWZrs2y2WEHmQ8/Qf5FNCbsjDdzLK0jdXYsR6VG3JNOIxSDk1oYFgcRgegqhqny6beP/ANMsA+5IFXc/J+FZOv3GyCGzU/NJiWT2UdB+fP4UwIdOUw2EbY5kuI0/DP8A9auglbEZ96yFTGn2YxybhT+laN2+Bj14FAIIP9Sfc060h+067Ap5WL5j7Y/+viiEfulHc1f8PQ7ri5uCO4QH9T/SpbKSvY3aKKKzNgooooAKKKKACiiigAooooAKKKKACiiigAooooAKKKKACiiigAooooAKKKKAGyDKMPaqZNXqosMMR6UAcx4rh/ds4HQq/wDQ1z2nSeXfwsTwWwfoeK7HxBD5tof9pGX8eorhlyoDjtzmhDPV7J/MtImPXaM/XvU9ZuhTibTwR2P8+f61pUCCisnWNXNg6xRRq8rDPzHAArn9R8QX1zEERlgA5Yxkg/nUuSRag3qdtRXL6P4oV8W+pkRycBZuzfX0P6fStyTU7KMkNdRbh2Dgk007ktNblyuf1t919tP8KDH61Tvtfu7i5jtLX9wXXzXdeWRO3UYyf0qjFE6PJNJM8ssjE7mJJUdhzVpGUpXRbYYFNXrSht8Z/vCmoeeasyJRt6udqKCWPoB1/SuTluGvb6W5bP71vlHoo6D8q1fEd8Le0W1Q/vJ/v47J6fiayLFS8oA54zQV0OnjRZLa2KEEKwNJctucDtnNRWe5T3CgZxSk7pVH5UyS+nSMVt6LCYdOjBHzPlz+PT9MVjIheWFBwTx+Zrp0UIgVegGBUSNYIWiiioNAooooAKKKKACiiigAooooAKKKKACiiigAooooAKKKKACiiigApKWigChf3s1lsYWz3CsSCY+q/WqX/CRAffsrhPqo/wAa3KKAOffxHGFyolB9PK/+vVaea9vCssN9cQo43YijX9cg107IjfeVT9RVaeJEIKKFzwcDFAzEBkaBI55Gm29WkHJ9+Kz59Es5gQmyEMMHylAP4E9K3btZHt5Vjcq5Q7SOoOK459V1OPbtvpufXB/pSA27OCTTIgLSS6mOQdhuABx9R0rT+33EqZaVoD6bQawdD1W8u57RbmcskpKP8qg559vWuqNmTnEzD/gCmgDmNXe6N0ssrW88e0AqM+Z+AxVJp7XHzt5THtIMZrrzpcL8ySTOfXIH8qlGm2Ixm1iYju65NS4XLVRo4x4IXUBWH4U2G3jSVd33TxXdrb26rtWCIL6BBiqdzotlcA4jMTHvGcD8ulSoNO6KdRSVmjk7ObfrOpoVOQyAHHGAMAVfOPz7VDqGhy6fqRuhekxXGBt+6SwHcf1p5CRgszHHqTXStjja1GuxUgrkYFOhYuaoXOp26owibcR1I5qO0mluEZl3ovTp0oQmivdob++uAVO08RnHYCqdiXgn2Nwymuhh2owB9Kr3mnhn82MZ9cVVhXLaECHcBgt0pYPmdePpUZGFjj9FxViAbBubgL1NAi/BzeW+P+eg/nXS1zmmgzX8eEbEZ3MSp44ro6yZvEKKKKRQUUUUAFFFFABRRRQAUUUUAFFFFABRRRQAUUUUAFFFFABRRRQAUUUUAFFFFABUVyMx59DUtNkG6Nh7UAZ56iuK1S1MUk4HGxyP6iu2Irn9dhHmyHH31DUhmPoZCySA/wDLKYSD8ea9CznkdDyK870r5dQaP/npF+qn/Cu8sJPNsYHPXbg/hxTQFmikpaYgooooA57xZY39ykU1k2Vj4ePoT71y8sfmFI7qSUjsFOVH5Yr0qq7WFm0oka2iLg5zt7007bkON9jz69tv7ODKYRvSNZDk8EMTj+VY51SR5DIirC6rxhz83tiuq8fhTeW2VG7yTz+NcXHHl36YBxildl8qNO319wAt1Fk9mT/Cr9vq1rK6j7SEUc7XytYYjHpTgig9BRzMTgmbDaxBn5S0h77Rx+dVI9XuxfxXLsCIHDJET8uP6mqfAHagAH0zQ5NgoJHscEyXEEc0TBo5FDKR3BqSuT8B6j5tnLp8jZe3O5M/3Sf6H+YrrKQwooooAKKKKACiiigAooooAKKKKACiiigAooooAKKKKACiiigAooooAKKKKACiiigAooooAoONrEehrL1mPckbfVT/ADrXuBiU+/NUNRTdZsR1UhqQzjoz5OpW7k4Al2n6MMfzrtdGb/RZI+8chH51xWqRHbKB/dJH1HIrqvD9wJjuByJ4VkHue9NAbdFJuA70m8dqYh9FM3+wpd/tQA6lpu4UoYetAHE+PcHUbQd/J/8AZq4+DhpQeu811Pjh92uIpOQsKgfmTXKS/urkN2cj86konzgZpooc/JRQAFmyu0gDPJxS5yetMZvQU3dzTEb/AIRuTb+JbYDOJg0Z/EZ/mBXp1eT+GAX8TaeO4kJ/JTXrFAMKKKKBBRRRQAUUUUAFFFFABRRRQAUUUUAFFFFABRRRQAUUUUAFFFFABRRSFgvUgfWgBaKia4jHfP0rJ1qC51KIRQXslpGB83ljlz7n0oA2icdTTfMTGd4x9a53Q9Ij0uOQyu1xPI3MrdQvYVq7k/vEfUUAS3DKxUqc1XlTfE6H+JSKeCD0YGjuOhoA5C+jy6nHPf8ArWlpUgR7VgAoH7vA6DNV9VjMcpAB4cjgfjUVlIyRYZW3hgygDNIZ1e7FG6qX2m4l/wBVbhAf4pW/oKcizb1aWcnH8KjatUIt7qXdUO40u40ATbqN1Q7qXdmgDiPGLBtfcekSD9K56dPMQjOCOh9DWx4kl83X7s9lYIPwArKJqSiNuQPc0vakY9PrQeFoAaTTTQTmk70AdF4FjV/EqM2T5cTMuBnB4H8ia9Orz/4bjN/fN6RJ/M16BTEwooooEFFFFABRRRQAUUUUAFFFFABRRRQAUUUxpY16uKAH0VA1yo+6Cf0qNrlz0AH60AW6azqv3mAqk0jt1Y03FAFtrlB0yfwqJrpv4VA+tQ0lAD2mkbqx/DimE55PNFFACZozS0mKAEzgd/wo3L64+tLikxQMiecH7iMx9cYH51ExnbusY9hk1ZIphFIDPlgBcsxaRj3Y0+GIAgAYH0qdkyafGnNMCQcUU7FJimIM0ZoxSYoAXNKhyw+tV7i4htU33EqRr/tHr9B3rKl8Q7pBHp9q80hPDSAgfgo5/PFK4zlNSbfqV03rK386qE+tTXJY3EpfhyxLcdDnmq5NIYxjyPrSueKa3UUjGgBuaM00mlPQUCO2+Gy5n1Fu2yMfq1d5XFfDWPFtqEvZnRfyBP8AWu1piCiiigAooooAO9FHeigAooooAKKKKACiiigBkkayKVbOPaqzWsi/ccMPRuDVyigDPZXT76Ee/UUgIPIINaNRvDG5yyDPqODQBTopmpOLCJJFBYNIqbSeme9QrfJ/y0V09yMii4yzRTUljlGUcMPY5p9ADaKWigQlJS0UAJSU6koAaaaacaaaBkZFPQUmKDIkY+ZgPagCSimotxN/qotq/wB+Tj9KsJpyk5uJGkP90cL+VAFUzKW2RhpW/uoM1KtpdTfedYF/2fmb/wCtWhHGka7UUKPQDFPoEYeo6VbRWbOse+UkZkc7mx9e34VR0yNIZSI1CDA6DrzW/qX/AB7f8CFZEUYWYsOhH9aQzgtRG2+uB6SN/OqZq9q426pdr6St/OqJoGMJ+YU1jS5+ammgBp60Uh5NGcGmI9L+HkPl+Hmk/wCes7N+WB/Suprk/h3dibRJLYn5reU8f7Lcj9c11lAgooooAKKKKADvRR3ooAKKKKACiiigAooooAKKKKACiiigDL8QxPJphMUbyNHIr7EGScHnjvxUMO2SGNtrAFQcMMEfUVtVmT8Tv9aTGcxcZivpgpK4c8g4q5ZXt1uKiVm29Ny5H51S1HjUJ/8Ae/wrb8Jtuhuh6OD+n/1qlDZLFcztgNayH3QHFWixABdGQf7QrRoqxGcGBGQQaKtvbROclMH1HBqJrRh/q5PwYf1oAhoNK0cyfejJHqvNRJFeT8hBCvq3X8v/ANVACsQoyxAHvUQlMjbYI2kPsOBVyLTYVO6UtK3+10/KriqFUBQAB2HFAGclhNJzNIEB/hTr+dW4bSCDlE+b+8eTU9FAgooooAKKKKAKmpf8ew/3hWYn3/wrT1P/AI9h/vCsxPvH6UhnBa7hdcvV9JjWcTkVo+IuPEN+B2mP8hWaTQMYe9IacehplACD7/05pMYHPWgnGT60gIbg0COv+HNwY9WuLf8Ahmg3fip/wY16NXlngd9nie1GfvI6/wDjuf6V6nTBhRRRQIKKKKADvRR3ooAKKKKACiiigAooooAKKKKACiiigArLueLl/rWpWXef8fT/AIUmNHMarxqM31B/Stbwgebsf7h/nWVq4/4mUnuFNafhHia6H+yv8zSW4+h09FFFUSFFFFABRRRQAUUUUAFFFFABRRRQAhIHU4papywTgkowk9mOKjM00P342Ueo5FAEupf8e4/3h/Wsxep+lWbm6EsAGQcHNVFdd33hzxSGcF4l48Sah/12P8hWbnitPxSNviW/95AfzUVl0DDPWmUppDQA1sHANIBQ3AB9DQDkUxGr4Yn+z+I9Pcnjzgp/4F8v9a9hrw63lMFxFMOsbq/5HP8ASvcFYMoYdCMigGLRRRQIKKKKADvRRRQAUUUUAFFFFABRRRQAUUUUAFFFFABWXf8AF0fcCtSsvUuLn/gI/rSY0c7qy5vifVFrQ8K8Xk49Yx/Oqmprm5U+qirfhsbdQf3iP8xSQzpqKKKokKKKKACiiigAooooAKKKKACiiigAooooAhktoZOWjGfUcH86rPpq5zE5U+jDNX6KAPJ/GEbxeJbkSY3FUb5e/FY/1rpviHF5fiCKTHEtuDn3BI/wrmD0pFDaDRSGgBHHy496YDUj8x5qIUxDyfkP0r2+x/48bf8A65L/ACFeHn7h+le16RJ5ukWUn96BD/46KAZcooooEFFFFABRRRQAUUUUAFFFFABRRRQAUUUUAFFFFABWXqf/AB8L/u/1oopMaMXUB+9T/d/rVjw//wAhH/tmf5iiikhnTUUUVRIUUUUAFFFFABRRRQAUUUUAFFFFABRRRQAUUUUAcF8S1AudNfuVkB+ny/41xZ7UUUhobQRRRQAH7hqI0UUwFHSvYvC7FvDWnE9fIUfkKKKAZq0UUUCCiiigAooooAKKKKA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849" y="2667000"/>
            <a:ext cx="5700552" cy="44952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19144269"/>
      </p:ext>
    </p:extLst>
  </p:cSld>
  <p:clrMapOvr>
    <a:masterClrMapping/>
  </p:clrMapOvr>
  <p:transition spd="slow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6920388" cy="838200"/>
          </a:xfrm>
        </p:spPr>
        <p:txBody>
          <a:bodyPr/>
          <a:lstStyle/>
          <a:p>
            <a:r>
              <a:rPr lang="en-US" sz="4800" dirty="0"/>
              <a:t>Monitor arms </a:t>
            </a:r>
            <a:br>
              <a:rPr lang="en-US" sz="4800" dirty="0"/>
            </a:br>
            <a:endParaRPr lang="en-US" sz="48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38"/>
          <a:stretch/>
        </p:blipFill>
        <p:spPr bwMode="auto">
          <a:xfrm>
            <a:off x="1600200" y="2567225"/>
            <a:ext cx="3733800" cy="4483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51481" y="1079956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HumanScale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7939" y="1671934"/>
            <a:ext cx="6945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FFFF"/>
                </a:solidFill>
              </a:rPr>
              <a:t>To order, email </a:t>
            </a:r>
            <a:r>
              <a:rPr lang="en-US" sz="2400" b="1" i="1" dirty="0" smtClean="0">
                <a:solidFill>
                  <a:srgbClr val="FFFFFF"/>
                </a:solidFill>
                <a:hlinkClick r:id="rId3"/>
              </a:rPr>
              <a:t>susan.lerner@officedepot.com</a:t>
            </a:r>
            <a:endParaRPr lang="en-US" sz="2400" b="1" i="1" dirty="0">
              <a:solidFill>
                <a:srgbClr val="FFFFFF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638800" y="2440838"/>
            <a:ext cx="3505200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b="1" dirty="0" smtClean="0">
                <a:solidFill>
                  <a:srgbClr val="FFFFFF"/>
                </a:solidFill>
              </a:rPr>
              <a:t>Model: M2DS1S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Effortless Height and Depth Adjustment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Extension-Spring Technology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Supports Flat panel screens up to 20lbs.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Dual Mount Clamp/Bolt through attachment</a:t>
            </a:r>
            <a:endParaRPr lang="en-US" sz="1800" dirty="0">
              <a:solidFill>
                <a:srgbClr val="FFFFFF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Single </a:t>
            </a:r>
            <a:r>
              <a:rPr lang="en-US" sz="1800" dirty="0">
                <a:solidFill>
                  <a:srgbClr val="FFFFFF"/>
                </a:solidFill>
              </a:rPr>
              <a:t>Monitor </a:t>
            </a:r>
            <a:r>
              <a:rPr lang="en-US" sz="1800" dirty="0" smtClean="0">
                <a:solidFill>
                  <a:srgbClr val="FFFFFF"/>
                </a:solidFill>
              </a:rPr>
              <a:t>Application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Silver with Grey Trim</a:t>
            </a:r>
            <a:endParaRPr lang="en-US" sz="1800" dirty="0">
              <a:solidFill>
                <a:srgbClr val="FFFFFF"/>
              </a:solidFill>
            </a:endParaRPr>
          </a:p>
          <a:p>
            <a:pPr lvl="0"/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43600" y="5867400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b="1" dirty="0">
                <a:solidFill>
                  <a:schemeClr val="bg1"/>
                </a:solidFill>
              </a:rPr>
              <a:t>$ </a:t>
            </a:r>
            <a:r>
              <a:rPr lang="en-US" sz="1800" b="1" dirty="0" smtClean="0">
                <a:solidFill>
                  <a:schemeClr val="bg1"/>
                </a:solidFill>
              </a:rPr>
              <a:t>145.55 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2870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586336" y="315724"/>
            <a:ext cx="576472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 dirty="0">
                <a:solidFill>
                  <a:srgbClr val="FFFFFF"/>
                </a:solidFill>
                <a:ea typeface="MS PGothic" panose="020B0600070205080204" pitchFamily="34" charset="-128"/>
              </a:rPr>
              <a:t>Dual Monitor arms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456" y="2590800"/>
            <a:ext cx="5875275" cy="38167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931277"/>
            <a:ext cx="180049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HumanScale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799" y="1309390"/>
            <a:ext cx="69458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rgbClr val="FFFFFF"/>
                </a:solidFill>
              </a:rPr>
              <a:t>To order, email </a:t>
            </a:r>
            <a:r>
              <a:rPr lang="en-US" sz="2400" b="1" i="1" dirty="0" smtClean="0">
                <a:solidFill>
                  <a:srgbClr val="FFFFFF"/>
                </a:solidFill>
                <a:hlinkClick r:id="rId3"/>
              </a:rPr>
              <a:t>susan.lerner@officedepot.com</a:t>
            </a:r>
            <a:endParaRPr lang="en-US" sz="2400" b="1" i="1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351056" y="2362200"/>
            <a:ext cx="332634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1800" b="1" dirty="0" smtClean="0">
                <a:solidFill>
                  <a:srgbClr val="FFFFFF"/>
                </a:solidFill>
              </a:rPr>
              <a:t>Model: MF22S22D12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Effortless </a:t>
            </a:r>
            <a:r>
              <a:rPr lang="en-US" sz="1800" dirty="0">
                <a:solidFill>
                  <a:srgbClr val="FFFFFF"/>
                </a:solidFill>
              </a:rPr>
              <a:t>Height and Depth Adjustment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Extension-Spring Technology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Supports Flat panel screens up to 2</a:t>
            </a:r>
            <a:r>
              <a:rPr lang="en-US" sz="1800" dirty="0" smtClean="0">
                <a:solidFill>
                  <a:srgbClr val="FFFFFF"/>
                </a:solidFill>
              </a:rPr>
              <a:t>0lbs. per arm</a:t>
            </a:r>
            <a:endParaRPr lang="en-US" sz="1800" dirty="0">
              <a:solidFill>
                <a:srgbClr val="FFFFFF"/>
              </a:solidFill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FFFF"/>
                </a:solidFill>
              </a:rPr>
              <a:t>Dual Mount Clamp/Bolt through attachment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Dual </a:t>
            </a:r>
            <a:r>
              <a:rPr lang="en-US" sz="1800" dirty="0">
                <a:solidFill>
                  <a:srgbClr val="FFFFFF"/>
                </a:solidFill>
              </a:rPr>
              <a:t>Monitor </a:t>
            </a:r>
            <a:r>
              <a:rPr lang="en-US" sz="1800" dirty="0" smtClean="0">
                <a:solidFill>
                  <a:srgbClr val="FFFFFF"/>
                </a:solidFill>
              </a:rPr>
              <a:t>Application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rgbClr val="FFFFFF"/>
                </a:solidFill>
              </a:rPr>
              <a:t>Silver with Grey Trim</a:t>
            </a:r>
            <a:endParaRPr lang="en-US" sz="1800" dirty="0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29400" y="5909631"/>
            <a:ext cx="11464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b="1" dirty="0">
                <a:solidFill>
                  <a:schemeClr val="bg1"/>
                </a:solidFill>
              </a:rPr>
              <a:t>$ </a:t>
            </a:r>
            <a:r>
              <a:rPr lang="en-US" sz="1800" b="1" dirty="0" smtClean="0">
                <a:solidFill>
                  <a:schemeClr val="bg1"/>
                </a:solidFill>
              </a:rPr>
              <a:t>312.01 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172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531061" y="533400"/>
            <a:ext cx="4802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7719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b="1" u="sng" dirty="0">
                <a:solidFill>
                  <a:srgbClr val="FFFFFF"/>
                </a:solidFill>
              </a:rPr>
              <a:t>Ergonomic Keyboard Tray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547851" y="1060495"/>
            <a:ext cx="16113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solidFill>
                  <a:srgbClr val="FFFFFF"/>
                </a:solidFill>
              </a:rPr>
              <a:t>Humanscale</a:t>
            </a:r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500496" y="2057400"/>
            <a:ext cx="338328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 dirty="0" smtClean="0">
              <a:solidFill>
                <a:schemeClr val="bg1"/>
              </a:solidFill>
            </a:endParaRPr>
          </a:p>
          <a:p>
            <a:r>
              <a:rPr lang="en-US" sz="1800" b="1" dirty="0" smtClean="0">
                <a:solidFill>
                  <a:schemeClr val="bg1"/>
                </a:solidFill>
              </a:rPr>
              <a:t>Model: 6G90090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Articulating </a:t>
            </a:r>
            <a:r>
              <a:rPr lang="en-US" sz="1800" dirty="0">
                <a:solidFill>
                  <a:schemeClr val="bg1"/>
                </a:solidFill>
              </a:rPr>
              <a:t>keyboard </a:t>
            </a:r>
            <a:r>
              <a:rPr lang="en-US" sz="1800" dirty="0" smtClean="0">
                <a:solidFill>
                  <a:schemeClr val="bg1"/>
                </a:solidFill>
              </a:rPr>
              <a:t>tray</a:t>
            </a:r>
            <a:endParaRPr lang="en-US" sz="20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Intuitive height adjustment that requires no locks, levers and control and simple Dial-a-tilt positioning.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Ultra thin profiles to offer maximum knee clearance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Platform with non handed Clip Mouse </a:t>
            </a:r>
            <a:endParaRPr lang="en-US" sz="1800" dirty="0">
              <a:solidFill>
                <a:schemeClr val="bg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19” Foam w/ Synthetic Leather Cover Palm 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dirty="0" smtClean="0">
                <a:solidFill>
                  <a:schemeClr val="bg1"/>
                </a:solidFill>
              </a:rPr>
              <a:t>Standard 21.625” Track</a:t>
            </a:r>
          </a:p>
          <a:p>
            <a:r>
              <a:rPr lang="en-US" sz="1800" dirty="0">
                <a:solidFill>
                  <a:schemeClr val="bg1"/>
                </a:solidFill>
              </a:rPr>
              <a:t> </a:t>
            </a:r>
            <a:r>
              <a:rPr lang="en-US" sz="1800" dirty="0" smtClean="0">
                <a:solidFill>
                  <a:schemeClr val="bg1"/>
                </a:solidFill>
              </a:rPr>
              <a:t>     Mounts under </a:t>
            </a:r>
            <a:r>
              <a:rPr lang="en-US" sz="1800" dirty="0" err="1" smtClean="0">
                <a:solidFill>
                  <a:schemeClr val="bg1"/>
                </a:solidFill>
              </a:rPr>
              <a:t>worksurface</a:t>
            </a:r>
            <a:endParaRPr lang="en-US" sz="2000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623259"/>
            <a:ext cx="5095621" cy="3423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31061" y="1460605"/>
            <a:ext cx="58165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rgbClr val="FFFFFF"/>
                </a:solidFill>
              </a:rPr>
              <a:t>To order, email </a:t>
            </a:r>
            <a:r>
              <a:rPr lang="en-US" sz="2000" b="1" i="1" dirty="0" smtClean="0">
                <a:solidFill>
                  <a:srgbClr val="FFFFFF"/>
                </a:solidFill>
                <a:hlinkClick r:id="rId6"/>
              </a:rPr>
              <a:t>susan.lerner@officedepot.com</a:t>
            </a:r>
            <a:endParaRPr lang="en-US" sz="2000" b="1" i="1" dirty="0">
              <a:solidFill>
                <a:srgbClr val="FFFFFF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34200" y="6612493"/>
            <a:ext cx="10823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800" b="1" dirty="0">
                <a:solidFill>
                  <a:schemeClr val="bg1"/>
                </a:solidFill>
              </a:rPr>
              <a:t>$ </a:t>
            </a:r>
            <a:r>
              <a:rPr lang="en-US" sz="1800" b="1" dirty="0" smtClean="0">
                <a:solidFill>
                  <a:schemeClr val="bg1"/>
                </a:solidFill>
              </a:rPr>
              <a:t>183.27</a:t>
            </a:r>
            <a:endParaRPr lang="en-US" sz="1800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53649204"/>
      </p:ext>
    </p:extLst>
  </p:cSld>
  <p:clrMapOvr>
    <a:masterClrMapping/>
  </p:clrMapOvr>
  <p:transition spd="slow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685800"/>
            <a:ext cx="1956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u="sng" dirty="0">
                <a:solidFill>
                  <a:srgbClr val="FFFFFF"/>
                </a:solidFill>
              </a:rPr>
              <a:t>Task Light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43000" y="2552054"/>
            <a:ext cx="2731098" cy="382364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3000" y="6477000"/>
            <a:ext cx="44196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Task Light with USB charging </a:t>
            </a:r>
            <a:r>
              <a:rPr lang="en-US" dirty="0" smtClean="0">
                <a:solidFill>
                  <a:schemeClr val="bg1"/>
                </a:solidFill>
              </a:rPr>
              <a:t>port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 smtClean="0">
                <a:solidFill>
                  <a:schemeClr val="bg1"/>
                </a:solidFill>
              </a:rPr>
              <a:t>$54.99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62000" y="1310325"/>
            <a:ext cx="4419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i="1" dirty="0">
                <a:solidFill>
                  <a:schemeClr val="bg2"/>
                </a:solidFill>
              </a:rPr>
              <a:t>To </a:t>
            </a:r>
            <a:r>
              <a:rPr lang="en-US" sz="2000" b="1" i="1" dirty="0" smtClean="0">
                <a:solidFill>
                  <a:schemeClr val="bg2"/>
                </a:solidFill>
              </a:rPr>
              <a:t>order, log into </a:t>
            </a:r>
            <a:r>
              <a:rPr lang="en-US" sz="2000" b="1" i="1" dirty="0" smtClean="0">
                <a:solidFill>
                  <a:srgbClr val="FF0000"/>
                </a:solidFill>
              </a:rPr>
              <a:t>bsd.officedepot.com</a:t>
            </a:r>
            <a:r>
              <a:rPr lang="en-US" sz="2000" b="1" i="1" dirty="0" smtClean="0">
                <a:solidFill>
                  <a:schemeClr val="bg2"/>
                </a:solidFill>
              </a:rPr>
              <a:t> and enter SKU </a:t>
            </a:r>
            <a:r>
              <a:rPr lang="en-US" sz="2000" b="1" i="1" dirty="0">
                <a:solidFill>
                  <a:schemeClr val="bg2"/>
                </a:solidFill>
              </a:rPr>
              <a:t>#</a:t>
            </a:r>
            <a:r>
              <a:rPr lang="en-US" sz="2000" b="1" i="1" dirty="0" smtClean="0">
                <a:solidFill>
                  <a:schemeClr val="bg2"/>
                </a:solidFill>
              </a:rPr>
              <a:t>444353</a:t>
            </a:r>
            <a:endParaRPr lang="en-US" sz="2000" b="1" i="1" dirty="0">
              <a:solidFill>
                <a:schemeClr val="bg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86185" y="1090910"/>
            <a:ext cx="3657600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</a:rPr>
              <a:t>Versatile task light focuses the right amount of light just where you need it and offers a smart device slot and USB charging port (at rear of lamp base</a:t>
            </a:r>
            <a:r>
              <a:rPr lang="en-US" sz="2000" b="1" dirty="0" smtClean="0">
                <a:solidFill>
                  <a:schemeClr val="bg1"/>
                </a:solidFill>
              </a:rPr>
              <a:t>). </a:t>
            </a:r>
            <a:r>
              <a:rPr lang="en-US" sz="2000" b="1" dirty="0">
                <a:solidFill>
                  <a:schemeClr val="bg1"/>
                </a:solidFill>
              </a:rPr>
              <a:t>Shade bends up to 180 degrees. The lower hinge can bend forward. Light is generated by 8-watt SMD LED module that is irreplaceable. Dimming switch offers three levels of light as well as an on/off function. LED Task Light is made of aluminum and plastic. It includes a DC adapter </a:t>
            </a:r>
            <a:r>
              <a:rPr lang="en-US" sz="2000" b="1" dirty="0" smtClean="0">
                <a:solidFill>
                  <a:schemeClr val="bg1"/>
                </a:solidFill>
              </a:rPr>
              <a:t>and a </a:t>
            </a:r>
            <a:r>
              <a:rPr lang="en-US" sz="2000" b="1" dirty="0">
                <a:solidFill>
                  <a:schemeClr val="bg1"/>
                </a:solidFill>
              </a:rPr>
              <a:t>power cord almost 6' long. Lamp is for indoor use only.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7251900"/>
      </p:ext>
    </p:extLst>
  </p:cSld>
  <p:clrMapOvr>
    <a:masterClrMapping/>
  </p:clrMapOvr>
  <p:transition spd="slow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7212" y="423231"/>
            <a:ext cx="6920388" cy="557742"/>
          </a:xfrm>
        </p:spPr>
        <p:txBody>
          <a:bodyPr/>
          <a:lstStyle/>
          <a:p>
            <a:r>
              <a:rPr lang="en-US" sz="4800" dirty="0"/>
              <a:t>Ergonomic Mice &amp; Keyboards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924422"/>
            <a:ext cx="2514600" cy="22337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 descr="image0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0978" y="1955419"/>
            <a:ext cx="3264234" cy="20073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240792" y="4068124"/>
            <a:ext cx="3793976" cy="7694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/>
              <a:t>Evoluent</a:t>
            </a:r>
            <a:r>
              <a:rPr lang="en-US" dirty="0"/>
              <a:t> Vertical </a:t>
            </a:r>
          </a:p>
          <a:p>
            <a:pPr algn="ctr"/>
            <a:r>
              <a:rPr lang="en-US" dirty="0"/>
              <a:t>Mouse </a:t>
            </a:r>
            <a:r>
              <a:rPr lang="en-US" dirty="0" err="1"/>
              <a:t>Sku</a:t>
            </a:r>
            <a:r>
              <a:rPr lang="en-US" dirty="0"/>
              <a:t> </a:t>
            </a:r>
            <a:r>
              <a:rPr lang="en-US" dirty="0" smtClean="0"/>
              <a:t>555106 $88.59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221378" y="3931775"/>
            <a:ext cx="4483434" cy="769441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Contour Roller mouse + Keyboard </a:t>
            </a:r>
          </a:p>
          <a:p>
            <a:pPr algn="ctr"/>
            <a:r>
              <a:rPr lang="en-US" dirty="0"/>
              <a:t> Special </a:t>
            </a:r>
            <a:r>
              <a:rPr lang="en-US" dirty="0" smtClean="0"/>
              <a:t>Order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5224" y="4929004"/>
            <a:ext cx="4361402" cy="259021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212525" y="6749773"/>
            <a:ext cx="2714101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               </a:t>
            </a:r>
            <a:r>
              <a:rPr lang="en-US" dirty="0" err="1" smtClean="0"/>
              <a:t>Evoluent</a:t>
            </a:r>
            <a:r>
              <a:rPr lang="en-US" dirty="0" smtClean="0"/>
              <a:t> </a:t>
            </a:r>
            <a:endParaRPr lang="en-US" dirty="0"/>
          </a:p>
          <a:p>
            <a:r>
              <a:rPr lang="en-US" dirty="0" err="1"/>
              <a:t>Sku</a:t>
            </a:r>
            <a:r>
              <a:rPr lang="en-US" dirty="0"/>
              <a:t> </a:t>
            </a:r>
            <a:r>
              <a:rPr lang="en-US" dirty="0" smtClean="0"/>
              <a:t>388937  $67.51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5491" y="4929004"/>
            <a:ext cx="3290029" cy="182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5575491" y="6749773"/>
            <a:ext cx="3290029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Microsoft keyboard </a:t>
            </a:r>
          </a:p>
          <a:p>
            <a:r>
              <a:rPr lang="en-US" dirty="0" err="1"/>
              <a:t>Sku</a:t>
            </a:r>
            <a:r>
              <a:rPr lang="en-US" dirty="0"/>
              <a:t> </a:t>
            </a:r>
            <a:r>
              <a:rPr lang="en-US" dirty="0" smtClean="0"/>
              <a:t>283736  $49.72</a:t>
            </a:r>
            <a:endParaRPr lang="en-US" dirty="0"/>
          </a:p>
        </p:txBody>
      </p:sp>
      <p:sp>
        <p:nvSpPr>
          <p:cNvPr id="11" name="Title 1"/>
          <p:cNvSpPr txBox="1">
            <a:spLocks/>
          </p:cNvSpPr>
          <p:nvPr/>
        </p:nvSpPr>
        <p:spPr bwMode="auto">
          <a:xfrm>
            <a:off x="565224" y="1253799"/>
            <a:ext cx="6920388" cy="55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 kern="1200">
                <a:solidFill>
                  <a:schemeClr val="bg1"/>
                </a:solidFill>
                <a:latin typeface="+mj-lt"/>
                <a:ea typeface="MS PGothic" panose="020B0600070205080204" pitchFamily="34" charset="-128"/>
                <a:cs typeface="MS PGothic" charset="0"/>
              </a:defRPr>
            </a:lvl1pPr>
            <a:lvl2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2pPr>
            <a:lvl3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3pPr>
            <a:lvl4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4pPr>
            <a:lvl5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5pPr>
            <a:lvl6pPr marL="50292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00584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50876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01168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600" i="1" dirty="0">
                <a:solidFill>
                  <a:schemeClr val="bg2"/>
                </a:solidFill>
              </a:rPr>
              <a:t>To order, log into </a:t>
            </a:r>
            <a:r>
              <a:rPr lang="en-US" sz="1600" i="1" dirty="0">
                <a:solidFill>
                  <a:srgbClr val="FF0000"/>
                </a:solidFill>
              </a:rPr>
              <a:t>bsd.officedepot.com</a:t>
            </a:r>
            <a:r>
              <a:rPr lang="en-US" sz="1600" i="1" dirty="0">
                <a:solidFill>
                  <a:schemeClr val="bg2"/>
                </a:solidFill>
              </a:rPr>
              <a:t> and enter </a:t>
            </a:r>
            <a:r>
              <a:rPr lang="en-US" sz="1600" i="1" dirty="0" smtClean="0">
                <a:solidFill>
                  <a:schemeClr val="bg2"/>
                </a:solidFill>
              </a:rPr>
              <a:t>corresponding SKU number</a:t>
            </a:r>
            <a:endParaRPr lang="en-US" sz="1600" i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28676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25906"/>
            <a:ext cx="6920388" cy="557742"/>
          </a:xfrm>
        </p:spPr>
        <p:txBody>
          <a:bodyPr/>
          <a:lstStyle/>
          <a:p>
            <a:r>
              <a:rPr lang="en-US" sz="4800" dirty="0"/>
              <a:t>Travel Equipment</a:t>
            </a: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96230"/>
            <a:ext cx="2286000" cy="16274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2" t="22614" r="17302" b="23336"/>
          <a:stretch/>
        </p:blipFill>
        <p:spPr bwMode="auto">
          <a:xfrm>
            <a:off x="443388" y="4848608"/>
            <a:ext cx="2324100" cy="11658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43388" y="3789126"/>
            <a:ext cx="2971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/>
              <a:t>Arc Touch Mouse</a:t>
            </a:r>
          </a:p>
          <a:p>
            <a:r>
              <a:rPr lang="en-US" sz="2000" b="1" dirty="0" smtClean="0"/>
              <a:t>SKU #856058    $62.99</a:t>
            </a:r>
            <a:endParaRPr lang="en-US" sz="2000" b="1" dirty="0"/>
          </a:p>
        </p:txBody>
      </p:sp>
      <p:sp>
        <p:nvSpPr>
          <p:cNvPr id="7" name="Rectangle 6"/>
          <p:cNvSpPr/>
          <p:nvPr/>
        </p:nvSpPr>
        <p:spPr>
          <a:xfrm>
            <a:off x="357896" y="6100189"/>
            <a:ext cx="280557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/>
              <a:t>Dell Bluetooth Mouse</a:t>
            </a:r>
          </a:p>
          <a:p>
            <a:r>
              <a:rPr lang="en-US" sz="2000" b="1" dirty="0" smtClean="0"/>
              <a:t>SKU #860486 $54.99</a:t>
            </a:r>
            <a:endParaRPr lang="en-US" sz="20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5259" y="2020769"/>
            <a:ext cx="1952571" cy="1617526"/>
          </a:xfrm>
          <a:prstGeom prst="rect">
            <a:avLst/>
          </a:prstGeom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1987" y="4804789"/>
            <a:ext cx="2624302" cy="1145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15188" y="3728870"/>
            <a:ext cx="4038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Portable Notebook Cooling</a:t>
            </a:r>
          </a:p>
          <a:p>
            <a:r>
              <a:rPr lang="en-US" sz="2000" b="1" dirty="0"/>
              <a:t>Stand by Kensington </a:t>
            </a:r>
            <a:endParaRPr lang="en-US" sz="2000" b="1" dirty="0" smtClean="0"/>
          </a:p>
          <a:p>
            <a:r>
              <a:rPr lang="en-US" sz="2000" b="1" dirty="0" smtClean="0"/>
              <a:t>SKU #154026   $18.28</a:t>
            </a:r>
            <a:endParaRPr lang="en-US" sz="2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7098708" y="6100189"/>
            <a:ext cx="2886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Compact Keyboard </a:t>
            </a:r>
          </a:p>
          <a:p>
            <a:r>
              <a:rPr lang="en-US" sz="2000" b="1" dirty="0" smtClean="0"/>
              <a:t>SKU #471319    $25.24</a:t>
            </a:r>
            <a:endParaRPr lang="en-US" sz="2000" b="1" dirty="0"/>
          </a:p>
        </p:txBody>
      </p:sp>
      <p:sp>
        <p:nvSpPr>
          <p:cNvPr id="11" name="Rectangle 10"/>
          <p:cNvSpPr/>
          <p:nvPr/>
        </p:nvSpPr>
        <p:spPr>
          <a:xfrm>
            <a:off x="6781800" y="3732705"/>
            <a:ext cx="2905709" cy="1046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smtClean="0"/>
              <a:t>Laptop Riser, Fellows </a:t>
            </a:r>
          </a:p>
          <a:p>
            <a:r>
              <a:rPr lang="en-US" sz="2000" b="1" dirty="0" smtClean="0"/>
              <a:t>SKU #679113</a:t>
            </a:r>
            <a:r>
              <a:rPr lang="en-US" sz="2000" b="1" dirty="0"/>
              <a:t> </a:t>
            </a:r>
            <a:r>
              <a:rPr lang="en-US" sz="2000" b="1" dirty="0" smtClean="0"/>
              <a:t>  $28.49</a:t>
            </a:r>
            <a:endParaRPr lang="en-US" sz="2000" b="1" dirty="0"/>
          </a:p>
          <a:p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25" y="1996230"/>
            <a:ext cx="2558466" cy="1555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804789"/>
            <a:ext cx="41243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3705736" y="6236125"/>
            <a:ext cx="26564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Goldsmith Compact Keyboard </a:t>
            </a:r>
          </a:p>
          <a:p>
            <a:r>
              <a:rPr lang="en-US" sz="2000" b="1" dirty="0" smtClean="0"/>
              <a:t>SKU #753967 $62.33</a:t>
            </a:r>
            <a:endParaRPr lang="en-US" sz="2000" b="1" dirty="0"/>
          </a:p>
        </p:txBody>
      </p:sp>
      <p:sp>
        <p:nvSpPr>
          <p:cNvPr id="16" name="Title 1"/>
          <p:cNvSpPr txBox="1">
            <a:spLocks/>
          </p:cNvSpPr>
          <p:nvPr/>
        </p:nvSpPr>
        <p:spPr bwMode="auto">
          <a:xfrm>
            <a:off x="533400" y="1171704"/>
            <a:ext cx="6920388" cy="557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 kern="1200">
                <a:solidFill>
                  <a:schemeClr val="bg1"/>
                </a:solidFill>
                <a:latin typeface="+mj-lt"/>
                <a:ea typeface="MS PGothic" panose="020B0600070205080204" pitchFamily="34" charset="-128"/>
                <a:cs typeface="MS PGothic" charset="0"/>
              </a:defRPr>
            </a:lvl1pPr>
            <a:lvl2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2pPr>
            <a:lvl3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3pPr>
            <a:lvl4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4pPr>
            <a:lvl5pPr algn="l" defTabSz="502920" rtl="0" eaLnBrk="0" fontAlgn="base" hangingPunct="0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MS PGothic" panose="020B0600070205080204" pitchFamily="34" charset="-128"/>
                <a:cs typeface="MS PGothic" charset="0"/>
              </a:defRPr>
            </a:lvl5pPr>
            <a:lvl6pPr marL="50292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100584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150876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2011680" algn="l" defTabSz="502920" rtl="0" fontAlgn="base">
              <a:spcBef>
                <a:spcPct val="0"/>
              </a:spcBef>
              <a:spcAft>
                <a:spcPct val="0"/>
              </a:spcAft>
              <a:defRPr sz="2860" b="1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r>
              <a:rPr lang="en-US" sz="1600" i="1" dirty="0">
                <a:solidFill>
                  <a:schemeClr val="bg2"/>
                </a:solidFill>
              </a:rPr>
              <a:t>To order, log into </a:t>
            </a:r>
            <a:r>
              <a:rPr lang="en-US" sz="1600" i="1" dirty="0">
                <a:solidFill>
                  <a:srgbClr val="FF0000"/>
                </a:solidFill>
              </a:rPr>
              <a:t>bsd.officedepot.com</a:t>
            </a:r>
            <a:r>
              <a:rPr lang="en-US" sz="1600" i="1" dirty="0">
                <a:solidFill>
                  <a:schemeClr val="bg2"/>
                </a:solidFill>
              </a:rPr>
              <a:t> and enter corresponding SKU number</a:t>
            </a:r>
          </a:p>
        </p:txBody>
      </p:sp>
    </p:spTree>
    <p:extLst>
      <p:ext uri="{BB962C8B-B14F-4D97-AF65-F5344CB8AC3E}">
        <p14:creationId xmlns:p14="http://schemas.microsoft.com/office/powerpoint/2010/main" val="1111256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Questions/ Contact Info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4202" y="2767118"/>
            <a:ext cx="5846445" cy="2109682"/>
          </a:xfrm>
        </p:spPr>
        <p:txBody>
          <a:bodyPr/>
          <a:lstStyle/>
          <a:p>
            <a:r>
              <a:rPr lang="en-US" dirty="0"/>
              <a:t>Susan Lerner</a:t>
            </a:r>
          </a:p>
          <a:p>
            <a:r>
              <a:rPr lang="en-US" dirty="0"/>
              <a:t>Major Account Manager</a:t>
            </a:r>
          </a:p>
          <a:p>
            <a:r>
              <a:rPr lang="en-US" dirty="0"/>
              <a:t>Office Depot</a:t>
            </a:r>
          </a:p>
          <a:p>
            <a:r>
              <a:rPr lang="en-US" dirty="0"/>
              <a:t>4 Brighton Road, </a:t>
            </a:r>
            <a:r>
              <a:rPr lang="en-US" dirty="0" err="1"/>
              <a:t>Ste</a:t>
            </a:r>
            <a:r>
              <a:rPr lang="en-US" dirty="0"/>
              <a:t> 400</a:t>
            </a:r>
          </a:p>
          <a:p>
            <a:r>
              <a:rPr lang="en-US" dirty="0"/>
              <a:t>Clifton, NJ  07012</a:t>
            </a:r>
          </a:p>
          <a:p>
            <a:r>
              <a:rPr lang="en-US" dirty="0"/>
              <a:t>201-679-1933</a:t>
            </a:r>
          </a:p>
          <a:p>
            <a:r>
              <a:rPr lang="en-US" dirty="0">
                <a:hlinkClick r:id="rId2"/>
              </a:rPr>
              <a:t>susan.lerner@officedepot.com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16200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VOCOMPONENTID" val="d04be4bc-20d8-4177-bca9-fe88469239bf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VOCOMPONENTID" val="d04be4bc-20d8-4177-bca9-fe88469239bf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VOCOMPONENTID" val="d04be4bc-20d8-4177-bca9-fe88469239bf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VOCOMPONENTID" val="d04be4bc-20d8-4177-bca9-fe88469239bf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VOCOMPONENTID" val="d04be4bc-20d8-4177-bca9-fe88469239bf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AVOCOMPONENTID" val="d04be4bc-20d8-4177-bca9-fe88469239bf"/>
</p:tagLst>
</file>

<file path=ppt/theme/theme1.xml><?xml version="1.0" encoding="utf-8"?>
<a:theme xmlns:a="http://schemas.openxmlformats.org/drawingml/2006/main" name="3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_General Presentation.potx" id="{2D87C4ED-93C2-424C-A1A1-6FE774FD19D4}" vid="{27972A18-8485-4D99-8781-08E188C7E142}"/>
    </a:ext>
  </a:extLst>
</a:theme>
</file>

<file path=ppt/theme/theme2.xml><?xml version="1.0" encoding="utf-8"?>
<a:theme xmlns:a="http://schemas.openxmlformats.org/drawingml/2006/main" name="36_OFD_Pres_2013">
  <a:themeElements>
    <a:clrScheme name="32_OFD_Pres_2013 1">
      <a:dk1>
        <a:srgbClr val="595A5A"/>
      </a:dk1>
      <a:lt1>
        <a:srgbClr val="FFFFFF"/>
      </a:lt1>
      <a:dk2>
        <a:srgbClr val="595A5A"/>
      </a:dk2>
      <a:lt2>
        <a:srgbClr val="FFFFFE"/>
      </a:lt2>
      <a:accent1>
        <a:srgbClr val="92CAD9"/>
      </a:accent1>
      <a:accent2>
        <a:srgbClr val="92CAD7"/>
      </a:accent2>
      <a:accent3>
        <a:srgbClr val="FFFFFF"/>
      </a:accent3>
      <a:accent4>
        <a:srgbClr val="4B4C4C"/>
      </a:accent4>
      <a:accent5>
        <a:srgbClr val="C7E1E9"/>
      </a:accent5>
      <a:accent6>
        <a:srgbClr val="84B7C3"/>
      </a:accent6>
      <a:hlink>
        <a:srgbClr val="0195D3"/>
      </a:hlink>
      <a:folHlink>
        <a:srgbClr val="5A4099"/>
      </a:folHlink>
    </a:clrScheme>
    <a:fontScheme name="32_OFD_Pres_2013">
      <a:majorFont>
        <a:latin typeface="Arial"/>
        <a:ea typeface="MS PGothic"/>
        <a:cs typeface="Arial"/>
      </a:majorFont>
      <a:minorFont>
        <a:latin typeface="Arial"/>
        <a:ea typeface="MS PGothic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32_OFD_Pres_2013 1">
        <a:dk1>
          <a:srgbClr val="595A5A"/>
        </a:dk1>
        <a:lt1>
          <a:srgbClr val="FFFFFF"/>
        </a:lt1>
        <a:dk2>
          <a:srgbClr val="595A5A"/>
        </a:dk2>
        <a:lt2>
          <a:srgbClr val="FFFFFE"/>
        </a:lt2>
        <a:accent1>
          <a:srgbClr val="92CAD9"/>
        </a:accent1>
        <a:accent2>
          <a:srgbClr val="92CAD7"/>
        </a:accent2>
        <a:accent3>
          <a:srgbClr val="FFFFFF"/>
        </a:accent3>
        <a:accent4>
          <a:srgbClr val="4B4C4C"/>
        </a:accent4>
        <a:accent5>
          <a:srgbClr val="C7E1E9"/>
        </a:accent5>
        <a:accent6>
          <a:srgbClr val="84B7C3"/>
        </a:accent6>
        <a:hlink>
          <a:srgbClr val="0195D3"/>
        </a:hlink>
        <a:folHlink>
          <a:srgbClr val="5A40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Office Theme">
  <a:themeElements>
    <a:clrScheme name="Project Why 01">
      <a:dk1>
        <a:srgbClr val="595B5B"/>
      </a:dk1>
      <a:lt1>
        <a:srgbClr val="FFFFFF"/>
      </a:lt1>
      <a:dk2>
        <a:srgbClr val="595B5B"/>
      </a:dk2>
      <a:lt2>
        <a:srgbClr val="FFFFFE"/>
      </a:lt2>
      <a:accent1>
        <a:srgbClr val="92CAD7"/>
      </a:accent1>
      <a:accent2>
        <a:srgbClr val="92CAD7"/>
      </a:accent2>
      <a:accent3>
        <a:srgbClr val="C7A227"/>
      </a:accent3>
      <a:accent4>
        <a:srgbClr val="C7A227"/>
      </a:accent4>
      <a:accent5>
        <a:srgbClr val="D02B39"/>
      </a:accent5>
      <a:accent6>
        <a:srgbClr val="D02B39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709</Words>
  <Application>Microsoft Office PowerPoint</Application>
  <PresentationFormat>Custom</PresentationFormat>
  <Paragraphs>145</Paragraphs>
  <Slides>13</Slides>
  <Notes>7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3_Office Theme</vt:lpstr>
      <vt:lpstr>36_OFD_Pres_2013</vt:lpstr>
      <vt:lpstr>1_Office Theme</vt:lpstr>
      <vt:lpstr>Worksheet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Monitor arms  </vt:lpstr>
      <vt:lpstr>PowerPoint Presentation</vt:lpstr>
      <vt:lpstr>PowerPoint Presentation</vt:lpstr>
      <vt:lpstr>PowerPoint Presentation</vt:lpstr>
      <vt:lpstr>Ergonomic Mice &amp; Keyboards</vt:lpstr>
      <vt:lpstr>Travel Equipment</vt:lpstr>
      <vt:lpstr>Questions/ Contact Info</vt:lpstr>
    </vt:vector>
  </TitlesOfParts>
  <Company>TEKNION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 Saito</dc:creator>
  <cp:lastModifiedBy>Dawn Inzalaco-Freeman</cp:lastModifiedBy>
  <cp:revision>977</cp:revision>
  <cp:lastPrinted>2017-06-05T12:25:39Z</cp:lastPrinted>
  <dcterms:created xsi:type="dcterms:W3CDTF">2011-09-22T13:12:41Z</dcterms:created>
  <dcterms:modified xsi:type="dcterms:W3CDTF">2017-09-19T18:01:54Z</dcterms:modified>
</cp:coreProperties>
</file>